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C1DD6E9-CB6B-4C07-9EDA-9FE89F498ECF}"/>
              </a:ext>
            </a:extLst>
          </p:cNvPr>
          <p:cNvGrpSpPr/>
          <p:nvPr/>
        </p:nvGrpSpPr>
        <p:grpSpPr>
          <a:xfrm>
            <a:off x="7985454" y="934402"/>
            <a:ext cx="1414161" cy="1407630"/>
            <a:chOff x="8447345" y="554156"/>
            <a:chExt cx="1849365" cy="1642917"/>
          </a:xfrm>
          <a:solidFill>
            <a:srgbClr val="FF0000"/>
          </a:solidFill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FDD65CF-59AF-4BA6-98CC-A17359737BE4}"/>
                </a:ext>
              </a:extLst>
            </p:cNvPr>
            <p:cNvSpPr/>
            <p:nvPr/>
          </p:nvSpPr>
          <p:spPr>
            <a:xfrm>
              <a:off x="8447345" y="554156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8FD7420-1F84-4CFA-8F3E-43ECBBB55EC4}"/>
                </a:ext>
              </a:extLst>
            </p:cNvPr>
            <p:cNvSpPr/>
            <p:nvPr/>
          </p:nvSpPr>
          <p:spPr>
            <a:xfrm>
              <a:off x="9056945" y="554156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23411BE-FD05-4C5A-9291-6C757478E4AB}"/>
                </a:ext>
              </a:extLst>
            </p:cNvPr>
            <p:cNvSpPr/>
            <p:nvPr/>
          </p:nvSpPr>
          <p:spPr>
            <a:xfrm>
              <a:off x="9666545" y="554156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288FD1A-92CB-497C-B3BE-EF1008CBE8BC}"/>
              </a:ext>
            </a:extLst>
          </p:cNvPr>
          <p:cNvGrpSpPr/>
          <p:nvPr/>
        </p:nvGrpSpPr>
        <p:grpSpPr>
          <a:xfrm>
            <a:off x="6255057" y="914401"/>
            <a:ext cx="1201745" cy="1462780"/>
            <a:chOff x="6261802" y="521972"/>
            <a:chExt cx="1571577" cy="1707285"/>
          </a:xfrm>
          <a:solidFill>
            <a:srgbClr val="FF0000"/>
          </a:solidFill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39F8104-161F-4864-B94E-63A98644E660}"/>
                </a:ext>
              </a:extLst>
            </p:cNvPr>
            <p:cNvSpPr/>
            <p:nvPr/>
          </p:nvSpPr>
          <p:spPr>
            <a:xfrm>
              <a:off x="6261802" y="521972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D3CE566-EA2E-4F23-AC17-CFC9A31B0281}"/>
                </a:ext>
              </a:extLst>
            </p:cNvPr>
            <p:cNvSpPr/>
            <p:nvPr/>
          </p:nvSpPr>
          <p:spPr>
            <a:xfrm>
              <a:off x="6766627" y="521972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F3A77FD-BE10-4A59-8D20-A864CAF7841F}"/>
                </a:ext>
              </a:extLst>
            </p:cNvPr>
            <p:cNvSpPr/>
            <p:nvPr/>
          </p:nvSpPr>
          <p:spPr>
            <a:xfrm>
              <a:off x="7271452" y="521972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272D3A0-D759-4C00-9F41-61945A4C54F0}"/>
              </a:ext>
            </a:extLst>
          </p:cNvPr>
          <p:cNvGrpSpPr/>
          <p:nvPr/>
        </p:nvGrpSpPr>
        <p:grpSpPr>
          <a:xfrm>
            <a:off x="4316784" y="892835"/>
            <a:ext cx="1231162" cy="1493765"/>
            <a:chOff x="3373503" y="487270"/>
            <a:chExt cx="1274703" cy="1776688"/>
          </a:xfrm>
          <a:solidFill>
            <a:srgbClr val="FF0000"/>
          </a:solidFill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78FCB0C-5ECC-497C-93B5-665037EE1377}"/>
                </a:ext>
              </a:extLst>
            </p:cNvPr>
            <p:cNvSpPr/>
            <p:nvPr/>
          </p:nvSpPr>
          <p:spPr>
            <a:xfrm>
              <a:off x="3373503" y="48727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480D618-C3E7-483C-8599-85C5C0E7698C}"/>
                </a:ext>
              </a:extLst>
            </p:cNvPr>
            <p:cNvSpPr/>
            <p:nvPr/>
          </p:nvSpPr>
          <p:spPr>
            <a:xfrm>
              <a:off x="3764028" y="48727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D61B554-BCA8-4522-9F99-B76C69580C9E}"/>
                </a:ext>
              </a:extLst>
            </p:cNvPr>
            <p:cNvSpPr/>
            <p:nvPr/>
          </p:nvSpPr>
          <p:spPr>
            <a:xfrm>
              <a:off x="4154553" y="48727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CE2CA97-6263-44F0-9DE4-DFB86EDAA566}"/>
              </a:ext>
            </a:extLst>
          </p:cNvPr>
          <p:cNvGrpSpPr/>
          <p:nvPr/>
        </p:nvGrpSpPr>
        <p:grpSpPr>
          <a:xfrm>
            <a:off x="2526695" y="955209"/>
            <a:ext cx="1056872" cy="1414792"/>
            <a:chOff x="232161" y="450519"/>
            <a:chExt cx="1094250" cy="1850190"/>
          </a:xfrm>
          <a:solidFill>
            <a:srgbClr val="FF0000"/>
          </a:solidFill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0CEE182-A543-4E97-9045-1838D32289B0}"/>
                </a:ext>
              </a:extLst>
            </p:cNvPr>
            <p:cNvSpPr/>
            <p:nvPr/>
          </p:nvSpPr>
          <p:spPr>
            <a:xfrm>
              <a:off x="232161" y="450519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DD62651-2E8F-4CEB-8021-075AB3C27C0E}"/>
                </a:ext>
              </a:extLst>
            </p:cNvPr>
            <p:cNvSpPr/>
            <p:nvPr/>
          </p:nvSpPr>
          <p:spPr>
            <a:xfrm>
              <a:off x="551249" y="450519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0C6F0B9-6BA2-4E93-B419-0A5C0E79D094}"/>
                </a:ext>
              </a:extLst>
            </p:cNvPr>
            <p:cNvSpPr/>
            <p:nvPr/>
          </p:nvSpPr>
          <p:spPr>
            <a:xfrm>
              <a:off x="870336" y="450519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D1DC3C1-90B2-4122-BAF2-159BDF30BE10}"/>
              </a:ext>
            </a:extLst>
          </p:cNvPr>
          <p:cNvGrpSpPr/>
          <p:nvPr/>
        </p:nvGrpSpPr>
        <p:grpSpPr>
          <a:xfrm>
            <a:off x="682372" y="946423"/>
            <a:ext cx="972560" cy="1440177"/>
            <a:chOff x="-1220687" y="433921"/>
            <a:chExt cx="1006954" cy="1883387"/>
          </a:xfrm>
          <a:solidFill>
            <a:srgbClr val="FF0000"/>
          </a:solidFill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5393FD6-73ED-476C-B1A8-ADDBFC577E73}"/>
                </a:ext>
              </a:extLst>
            </p:cNvPr>
            <p:cNvSpPr/>
            <p:nvPr/>
          </p:nvSpPr>
          <p:spPr>
            <a:xfrm>
              <a:off x="-649187" y="433921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0516DEB-87D4-4B8D-9CF5-C24E89F0D8A4}"/>
                </a:ext>
              </a:extLst>
            </p:cNvPr>
            <p:cNvSpPr/>
            <p:nvPr/>
          </p:nvSpPr>
          <p:spPr>
            <a:xfrm>
              <a:off x="-934937" y="433921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4893082-DE0B-4D9F-BEF4-8DA50FC76551}"/>
                </a:ext>
              </a:extLst>
            </p:cNvPr>
            <p:cNvSpPr/>
            <p:nvPr/>
          </p:nvSpPr>
          <p:spPr>
            <a:xfrm>
              <a:off x="-1220687" y="433921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0029F04-F237-450E-AAAD-C1A25E17216E}"/>
              </a:ext>
            </a:extLst>
          </p:cNvPr>
          <p:cNvGrpSpPr/>
          <p:nvPr/>
        </p:nvGrpSpPr>
        <p:grpSpPr>
          <a:xfrm>
            <a:off x="2418113" y="2892304"/>
            <a:ext cx="1290992" cy="1341860"/>
            <a:chOff x="232161" y="2917494"/>
            <a:chExt cx="1780050" cy="1850190"/>
          </a:xfrm>
          <a:solidFill>
            <a:srgbClr val="FF0000"/>
          </a:solidFill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9105C34-A4F2-4D27-B6C7-E43096573D2B}"/>
                </a:ext>
              </a:extLst>
            </p:cNvPr>
            <p:cNvSpPr/>
            <p:nvPr/>
          </p:nvSpPr>
          <p:spPr>
            <a:xfrm>
              <a:off x="232161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FFEB9C5-ED6A-40CD-AA5B-8F59D6873EB4}"/>
                </a:ext>
              </a:extLst>
            </p:cNvPr>
            <p:cNvSpPr/>
            <p:nvPr/>
          </p:nvSpPr>
          <p:spPr>
            <a:xfrm>
              <a:off x="563155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E2BFCD6-1E88-4E0D-A6A3-9B14D96C973A}"/>
                </a:ext>
              </a:extLst>
            </p:cNvPr>
            <p:cNvSpPr/>
            <p:nvPr/>
          </p:nvSpPr>
          <p:spPr>
            <a:xfrm>
              <a:off x="894149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62A91EA-B119-49C6-9288-598A0584C769}"/>
                </a:ext>
              </a:extLst>
            </p:cNvPr>
            <p:cNvSpPr/>
            <p:nvPr/>
          </p:nvSpPr>
          <p:spPr>
            <a:xfrm>
              <a:off x="1225143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FA8B2CC-08D2-4778-95F4-AED8B65D2486}"/>
                </a:ext>
              </a:extLst>
            </p:cNvPr>
            <p:cNvSpPr/>
            <p:nvPr/>
          </p:nvSpPr>
          <p:spPr>
            <a:xfrm>
              <a:off x="1556136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A4BFFBEA-E539-40D3-9942-91BDB20742B5}"/>
              </a:ext>
            </a:extLst>
          </p:cNvPr>
          <p:cNvGrpSpPr/>
          <p:nvPr/>
        </p:nvGrpSpPr>
        <p:grpSpPr>
          <a:xfrm>
            <a:off x="4190346" y="2959378"/>
            <a:ext cx="1484038" cy="1288550"/>
            <a:chOff x="3373503" y="2954245"/>
            <a:chExt cx="2046228" cy="1776688"/>
          </a:xfrm>
          <a:solidFill>
            <a:srgbClr val="FF0000"/>
          </a:solidFill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5B66F60-97CA-4DF5-ACE1-6255A5C6E0E7}"/>
                </a:ext>
              </a:extLst>
            </p:cNvPr>
            <p:cNvSpPr/>
            <p:nvPr/>
          </p:nvSpPr>
          <p:spPr>
            <a:xfrm>
              <a:off x="3373503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3467529-34FB-4C22-B409-BC42C7B59E06}"/>
                </a:ext>
              </a:extLst>
            </p:cNvPr>
            <p:cNvSpPr/>
            <p:nvPr/>
          </p:nvSpPr>
          <p:spPr>
            <a:xfrm>
              <a:off x="3761647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22410B2-6C5A-40D0-83BE-5E2B26058DD4}"/>
                </a:ext>
              </a:extLst>
            </p:cNvPr>
            <p:cNvSpPr/>
            <p:nvPr/>
          </p:nvSpPr>
          <p:spPr>
            <a:xfrm>
              <a:off x="4149791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D66AC71-14AD-42D5-9046-4AD5891D35F0}"/>
                </a:ext>
              </a:extLst>
            </p:cNvPr>
            <p:cNvSpPr/>
            <p:nvPr/>
          </p:nvSpPr>
          <p:spPr>
            <a:xfrm>
              <a:off x="4537935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33ED2E0-9909-4C11-8475-899AF68F4781}"/>
                </a:ext>
              </a:extLst>
            </p:cNvPr>
            <p:cNvSpPr/>
            <p:nvPr/>
          </p:nvSpPr>
          <p:spPr>
            <a:xfrm>
              <a:off x="4926078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A07FF09-9611-413D-A5CC-1F84C6849629}"/>
              </a:ext>
            </a:extLst>
          </p:cNvPr>
          <p:cNvGrpSpPr/>
          <p:nvPr/>
        </p:nvGrpSpPr>
        <p:grpSpPr>
          <a:xfrm>
            <a:off x="6110654" y="2954215"/>
            <a:ext cx="1432188" cy="1319374"/>
            <a:chOff x="5771337" y="2988947"/>
            <a:chExt cx="2652592" cy="1707285"/>
          </a:xfrm>
          <a:solidFill>
            <a:srgbClr val="FF0000"/>
          </a:solidFill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FF88E05-0C54-45F4-B4F8-3860A131AE1E}"/>
                </a:ext>
              </a:extLst>
            </p:cNvPr>
            <p:cNvSpPr/>
            <p:nvPr/>
          </p:nvSpPr>
          <p:spPr>
            <a:xfrm>
              <a:off x="5771337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AB9122A0-8CC6-4380-9DA8-25941A312354}"/>
                </a:ext>
              </a:extLst>
            </p:cNvPr>
            <p:cNvSpPr/>
            <p:nvPr/>
          </p:nvSpPr>
          <p:spPr>
            <a:xfrm>
              <a:off x="6294003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C2788E7-0D6A-4FC9-B63F-8CC45B793FC2}"/>
                </a:ext>
              </a:extLst>
            </p:cNvPr>
            <p:cNvSpPr/>
            <p:nvPr/>
          </p:nvSpPr>
          <p:spPr>
            <a:xfrm>
              <a:off x="6816669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91E96859-25A7-49CB-AA09-2740ADB3E3F3}"/>
                </a:ext>
              </a:extLst>
            </p:cNvPr>
            <p:cNvSpPr/>
            <p:nvPr/>
          </p:nvSpPr>
          <p:spPr>
            <a:xfrm>
              <a:off x="7339335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0E7F927-D27B-4D72-B244-DFCA63BDFB52}"/>
                </a:ext>
              </a:extLst>
            </p:cNvPr>
            <p:cNvSpPr/>
            <p:nvPr/>
          </p:nvSpPr>
          <p:spPr>
            <a:xfrm>
              <a:off x="7862002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11EA26AC-07FC-4AFF-AEF4-7F828D96874B}"/>
              </a:ext>
            </a:extLst>
          </p:cNvPr>
          <p:cNvGrpSpPr/>
          <p:nvPr/>
        </p:nvGrpSpPr>
        <p:grpSpPr>
          <a:xfrm>
            <a:off x="8017392" y="2975504"/>
            <a:ext cx="1407962" cy="1191532"/>
            <a:chOff x="8762427" y="3021131"/>
            <a:chExt cx="3039990" cy="1642917"/>
          </a:xfrm>
          <a:solidFill>
            <a:srgbClr val="FF0000"/>
          </a:solidFill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56AA6CE-79DD-415F-9A2C-DF5CAF09D2F2}"/>
                </a:ext>
              </a:extLst>
            </p:cNvPr>
            <p:cNvSpPr/>
            <p:nvPr/>
          </p:nvSpPr>
          <p:spPr>
            <a:xfrm>
              <a:off x="8762427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90AC7FE-785F-46EF-B487-D6431EB19BA9}"/>
                </a:ext>
              </a:extLst>
            </p:cNvPr>
            <p:cNvSpPr/>
            <p:nvPr/>
          </p:nvSpPr>
          <p:spPr>
            <a:xfrm>
              <a:off x="9364883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21DE897-FCD2-4F4E-8AAB-EE655BDC4449}"/>
                </a:ext>
              </a:extLst>
            </p:cNvPr>
            <p:cNvSpPr/>
            <p:nvPr/>
          </p:nvSpPr>
          <p:spPr>
            <a:xfrm>
              <a:off x="9967339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5ED3492-AF57-4C01-BFAD-50C919ED21FB}"/>
                </a:ext>
              </a:extLst>
            </p:cNvPr>
            <p:cNvSpPr/>
            <p:nvPr/>
          </p:nvSpPr>
          <p:spPr>
            <a:xfrm>
              <a:off x="10569795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035B861-F0C6-4408-BEE6-DEAB69DA28AD}"/>
                </a:ext>
              </a:extLst>
            </p:cNvPr>
            <p:cNvSpPr/>
            <p:nvPr/>
          </p:nvSpPr>
          <p:spPr>
            <a:xfrm>
              <a:off x="11172252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FF0F39C-23BF-482A-A91F-CC590C8EB089}"/>
              </a:ext>
            </a:extLst>
          </p:cNvPr>
          <p:cNvGrpSpPr/>
          <p:nvPr/>
        </p:nvGrpSpPr>
        <p:grpSpPr>
          <a:xfrm>
            <a:off x="614898" y="2894856"/>
            <a:ext cx="1179324" cy="1365934"/>
            <a:chOff x="-1839812" y="2900896"/>
            <a:chExt cx="1626079" cy="1883387"/>
          </a:xfrm>
          <a:solidFill>
            <a:srgbClr val="FF0000"/>
          </a:solidFill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DA7F0F4-4D83-45EB-BF3A-B0C37224C68E}"/>
                </a:ext>
              </a:extLst>
            </p:cNvPr>
            <p:cNvSpPr/>
            <p:nvPr/>
          </p:nvSpPr>
          <p:spPr>
            <a:xfrm>
              <a:off x="-649187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E4E15D9-CE91-440D-BEB1-21FA61CA6056}"/>
                </a:ext>
              </a:extLst>
            </p:cNvPr>
            <p:cNvSpPr/>
            <p:nvPr/>
          </p:nvSpPr>
          <p:spPr>
            <a:xfrm>
              <a:off x="-946844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1053C54-45CE-4B5C-8608-8E87D40B140E}"/>
                </a:ext>
              </a:extLst>
            </p:cNvPr>
            <p:cNvSpPr/>
            <p:nvPr/>
          </p:nvSpPr>
          <p:spPr>
            <a:xfrm>
              <a:off x="-1244500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16B380C-A019-422F-A876-0FFC95CC3B96}"/>
                </a:ext>
              </a:extLst>
            </p:cNvPr>
            <p:cNvSpPr/>
            <p:nvPr/>
          </p:nvSpPr>
          <p:spPr>
            <a:xfrm>
              <a:off x="-1542156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976192D-873B-4FB9-BD0A-20F0FCDC6005}"/>
                </a:ext>
              </a:extLst>
            </p:cNvPr>
            <p:cNvSpPr/>
            <p:nvPr/>
          </p:nvSpPr>
          <p:spPr>
            <a:xfrm>
              <a:off x="-1839812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C6C75D7C-D96D-4567-8C18-45A93E864638}"/>
              </a:ext>
            </a:extLst>
          </p:cNvPr>
          <p:cNvGrpSpPr/>
          <p:nvPr/>
        </p:nvGrpSpPr>
        <p:grpSpPr>
          <a:xfrm>
            <a:off x="7954491" y="4936893"/>
            <a:ext cx="1488447" cy="1154497"/>
            <a:chOff x="8790134" y="5162551"/>
            <a:chExt cx="2514601" cy="1493928"/>
          </a:xfrm>
          <a:solidFill>
            <a:srgbClr val="FF0000"/>
          </a:solidFill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A96C5A33-4958-40EF-BA46-6D6AFAD04247}"/>
                </a:ext>
              </a:extLst>
            </p:cNvPr>
            <p:cNvSpPr/>
            <p:nvPr/>
          </p:nvSpPr>
          <p:spPr>
            <a:xfrm>
              <a:off x="9156450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3ECE5E08-921C-483E-B088-7AE7F11A2850}"/>
                </a:ext>
              </a:extLst>
            </p:cNvPr>
            <p:cNvSpPr/>
            <p:nvPr/>
          </p:nvSpPr>
          <p:spPr>
            <a:xfrm>
              <a:off x="8790134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42AFE6F2-792E-4D09-9D1A-612D147F671C}"/>
                </a:ext>
              </a:extLst>
            </p:cNvPr>
            <p:cNvSpPr/>
            <p:nvPr/>
          </p:nvSpPr>
          <p:spPr>
            <a:xfrm>
              <a:off x="9522766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AB40549-2A0B-40A2-886C-65F751DD924E}"/>
                </a:ext>
              </a:extLst>
            </p:cNvPr>
            <p:cNvSpPr/>
            <p:nvPr/>
          </p:nvSpPr>
          <p:spPr>
            <a:xfrm>
              <a:off x="9889082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F1EB0BB-38B2-415E-BDDA-86F26AAB9061}"/>
                </a:ext>
              </a:extLst>
            </p:cNvPr>
            <p:cNvSpPr/>
            <p:nvPr/>
          </p:nvSpPr>
          <p:spPr>
            <a:xfrm>
              <a:off x="10621714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C1EE12BF-E4FD-4B2F-BD4F-BC7577C92885}"/>
                </a:ext>
              </a:extLst>
            </p:cNvPr>
            <p:cNvSpPr/>
            <p:nvPr/>
          </p:nvSpPr>
          <p:spPr>
            <a:xfrm>
              <a:off x="1025539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8FB9A4A-194A-4196-A103-350C30912AEA}"/>
                </a:ext>
              </a:extLst>
            </p:cNvPr>
            <p:cNvSpPr/>
            <p:nvPr/>
          </p:nvSpPr>
          <p:spPr>
            <a:xfrm>
              <a:off x="1098802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06B885DD-225E-48BA-9788-74B9B808E0C7}"/>
              </a:ext>
            </a:extLst>
          </p:cNvPr>
          <p:cNvGrpSpPr/>
          <p:nvPr/>
        </p:nvGrpSpPr>
        <p:grpSpPr>
          <a:xfrm>
            <a:off x="6103026" y="4930547"/>
            <a:ext cx="1447443" cy="1199728"/>
            <a:chOff x="5233914" y="5133286"/>
            <a:chExt cx="2373078" cy="1552458"/>
          </a:xfrm>
          <a:solidFill>
            <a:srgbClr val="FF0000"/>
          </a:solidFill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AC12BEE-7064-4A2D-A575-7ED803779B29}"/>
                </a:ext>
              </a:extLst>
            </p:cNvPr>
            <p:cNvSpPr/>
            <p:nvPr/>
          </p:nvSpPr>
          <p:spPr>
            <a:xfrm>
              <a:off x="5233914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CB7304D-FA67-421D-A862-EA1CE26075DB}"/>
                </a:ext>
              </a:extLst>
            </p:cNvPr>
            <p:cNvSpPr/>
            <p:nvPr/>
          </p:nvSpPr>
          <p:spPr>
            <a:xfrm>
              <a:off x="5582358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1BAA83FD-7857-4AA9-912C-8AB06339A59D}"/>
                </a:ext>
              </a:extLst>
            </p:cNvPr>
            <p:cNvSpPr/>
            <p:nvPr/>
          </p:nvSpPr>
          <p:spPr>
            <a:xfrm>
              <a:off x="5930802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787C2060-1D62-44D1-82DE-F231B7E5610C}"/>
                </a:ext>
              </a:extLst>
            </p:cNvPr>
            <p:cNvSpPr/>
            <p:nvPr/>
          </p:nvSpPr>
          <p:spPr>
            <a:xfrm>
              <a:off x="6627690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80E012F9-9B1E-4E0F-A437-48BE68FF5AE8}"/>
                </a:ext>
              </a:extLst>
            </p:cNvPr>
            <p:cNvSpPr/>
            <p:nvPr/>
          </p:nvSpPr>
          <p:spPr>
            <a:xfrm>
              <a:off x="7324579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74D31F63-2F2E-4AE3-86A9-1D0EF67DAB06}"/>
                </a:ext>
              </a:extLst>
            </p:cNvPr>
            <p:cNvSpPr/>
            <p:nvPr/>
          </p:nvSpPr>
          <p:spPr>
            <a:xfrm>
              <a:off x="6279246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0256CFDA-657A-4ED5-BA9D-6D77FA3A8782}"/>
                </a:ext>
              </a:extLst>
            </p:cNvPr>
            <p:cNvSpPr/>
            <p:nvPr/>
          </p:nvSpPr>
          <p:spPr>
            <a:xfrm>
              <a:off x="6976134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1AE72F96-B2D3-4D8D-A9E6-E45B3696F440}"/>
              </a:ext>
            </a:extLst>
          </p:cNvPr>
          <p:cNvGrpSpPr/>
          <p:nvPr/>
        </p:nvGrpSpPr>
        <p:grpSpPr>
          <a:xfrm>
            <a:off x="4290462" y="4923701"/>
            <a:ext cx="1313268" cy="1248499"/>
            <a:chOff x="2521003" y="5101730"/>
            <a:chExt cx="2153099" cy="1615568"/>
          </a:xfrm>
          <a:solidFill>
            <a:srgbClr val="FF0000"/>
          </a:solidFill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9ED7D5EE-9986-4ECC-93BA-6B2B334EAEB6}"/>
                </a:ext>
              </a:extLst>
            </p:cNvPr>
            <p:cNvSpPr/>
            <p:nvPr/>
          </p:nvSpPr>
          <p:spPr>
            <a:xfrm>
              <a:off x="28385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B3E0BF4-D82A-41F7-BA29-C80F1077C152}"/>
                </a:ext>
              </a:extLst>
            </p:cNvPr>
            <p:cNvSpPr/>
            <p:nvPr/>
          </p:nvSpPr>
          <p:spPr>
            <a:xfrm>
              <a:off x="34735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D9B15B9-2392-4136-98D0-025E06C5D2CB}"/>
                </a:ext>
              </a:extLst>
            </p:cNvPr>
            <p:cNvSpPr/>
            <p:nvPr/>
          </p:nvSpPr>
          <p:spPr>
            <a:xfrm>
              <a:off x="379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3A90864-CD94-45A6-A6CF-BFE7CBBB8E9A}"/>
                </a:ext>
              </a:extLst>
            </p:cNvPr>
            <p:cNvSpPr/>
            <p:nvPr/>
          </p:nvSpPr>
          <p:spPr>
            <a:xfrm>
              <a:off x="41085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08A61B15-2E28-4EF1-8E6E-5A96308E2F3A}"/>
                </a:ext>
              </a:extLst>
            </p:cNvPr>
            <p:cNvSpPr/>
            <p:nvPr/>
          </p:nvSpPr>
          <p:spPr>
            <a:xfrm>
              <a:off x="442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10935AF-29E7-4FF9-B0CE-BD2F3580F252}"/>
                </a:ext>
              </a:extLst>
            </p:cNvPr>
            <p:cNvSpPr/>
            <p:nvPr/>
          </p:nvSpPr>
          <p:spPr>
            <a:xfrm>
              <a:off x="252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360A340B-D9D9-46FC-AF02-FA14D34B9AAD}"/>
                </a:ext>
              </a:extLst>
            </p:cNvPr>
            <p:cNvSpPr/>
            <p:nvPr/>
          </p:nvSpPr>
          <p:spPr>
            <a:xfrm>
              <a:off x="315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99E0CFDF-02B0-4C73-8375-EBB369462525}"/>
              </a:ext>
            </a:extLst>
          </p:cNvPr>
          <p:cNvGrpSpPr/>
          <p:nvPr/>
        </p:nvGrpSpPr>
        <p:grpSpPr>
          <a:xfrm>
            <a:off x="2394599" y="4916452"/>
            <a:ext cx="1226222" cy="1300152"/>
            <a:chOff x="-247356" y="5068311"/>
            <a:chExt cx="2010387" cy="1682406"/>
          </a:xfrm>
          <a:solidFill>
            <a:srgbClr val="FF0000"/>
          </a:solidFill>
        </p:grpSpPr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D091D73-764C-4714-962A-F13DFB18834C}"/>
                </a:ext>
              </a:extLst>
            </p:cNvPr>
            <p:cNvSpPr/>
            <p:nvPr/>
          </p:nvSpPr>
          <p:spPr>
            <a:xfrm>
              <a:off x="-247356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40AEEC4-6ADD-4A89-8691-0F8746F9A910}"/>
                </a:ext>
              </a:extLst>
            </p:cNvPr>
            <p:cNvSpPr/>
            <p:nvPr/>
          </p:nvSpPr>
          <p:spPr>
            <a:xfrm>
              <a:off x="49506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45BD28D-7BC8-466C-918A-89EBE9E96C41}"/>
                </a:ext>
              </a:extLst>
            </p:cNvPr>
            <p:cNvSpPr/>
            <p:nvPr/>
          </p:nvSpPr>
          <p:spPr>
            <a:xfrm>
              <a:off x="346368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21D8B10-5656-4CC9-B6D3-32A2C8141071}"/>
                </a:ext>
              </a:extLst>
            </p:cNvPr>
            <p:cNvSpPr/>
            <p:nvPr/>
          </p:nvSpPr>
          <p:spPr>
            <a:xfrm>
              <a:off x="643230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4E50BD6-835C-4DDE-9ED3-47FF3B6285D1}"/>
                </a:ext>
              </a:extLst>
            </p:cNvPr>
            <p:cNvSpPr/>
            <p:nvPr/>
          </p:nvSpPr>
          <p:spPr>
            <a:xfrm>
              <a:off x="940092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9577D82D-3235-4FBF-94E1-D96CBF60FADD}"/>
                </a:ext>
              </a:extLst>
            </p:cNvPr>
            <p:cNvSpPr/>
            <p:nvPr/>
          </p:nvSpPr>
          <p:spPr>
            <a:xfrm>
              <a:off x="1236955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68D3A16-5499-46FA-9C79-9131B23BAB38}"/>
                </a:ext>
              </a:extLst>
            </p:cNvPr>
            <p:cNvSpPr/>
            <p:nvPr/>
          </p:nvSpPr>
          <p:spPr>
            <a:xfrm>
              <a:off x="1533819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F70C52BC-3245-4C01-9D91-3E53B607B5EE}"/>
              </a:ext>
            </a:extLst>
          </p:cNvPr>
          <p:cNvGrpSpPr/>
          <p:nvPr/>
        </p:nvGrpSpPr>
        <p:grpSpPr>
          <a:xfrm>
            <a:off x="614898" y="4913180"/>
            <a:ext cx="1167615" cy="1323477"/>
            <a:chOff x="-2812878" y="5053220"/>
            <a:chExt cx="1914301" cy="1712590"/>
          </a:xfrm>
          <a:solidFill>
            <a:srgbClr val="FF0000"/>
          </a:solidFill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9A0BA1DF-50D5-4465-B257-8F68A2090384}"/>
                </a:ext>
              </a:extLst>
            </p:cNvPr>
            <p:cNvSpPr/>
            <p:nvPr/>
          </p:nvSpPr>
          <p:spPr>
            <a:xfrm>
              <a:off x="-11174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95D736A8-68EB-40D0-987A-29CCBF53B8B8}"/>
                </a:ext>
              </a:extLst>
            </p:cNvPr>
            <p:cNvSpPr/>
            <p:nvPr/>
          </p:nvSpPr>
          <p:spPr>
            <a:xfrm>
              <a:off x="-1400003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F627169D-864D-4EF6-B0AF-FF66D12E7C07}"/>
                </a:ext>
              </a:extLst>
            </p:cNvPr>
            <p:cNvSpPr/>
            <p:nvPr/>
          </p:nvSpPr>
          <p:spPr>
            <a:xfrm>
              <a:off x="-16825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5686D68-439A-4986-ABAE-CE54C687FB73}"/>
                </a:ext>
              </a:extLst>
            </p:cNvPr>
            <p:cNvSpPr/>
            <p:nvPr/>
          </p:nvSpPr>
          <p:spPr>
            <a:xfrm>
              <a:off x="-1965153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8D5DDDA0-CA0C-445A-809F-A0F834A5E68E}"/>
                </a:ext>
              </a:extLst>
            </p:cNvPr>
            <p:cNvSpPr/>
            <p:nvPr/>
          </p:nvSpPr>
          <p:spPr>
            <a:xfrm>
              <a:off x="-22477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29060994-8183-4B22-9884-B9032B458874}"/>
                </a:ext>
              </a:extLst>
            </p:cNvPr>
            <p:cNvSpPr/>
            <p:nvPr/>
          </p:nvSpPr>
          <p:spPr>
            <a:xfrm>
              <a:off x="-2530303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BC960076-B9E1-449F-A451-856346236BEC}"/>
                </a:ext>
              </a:extLst>
            </p:cNvPr>
            <p:cNvSpPr/>
            <p:nvPr/>
          </p:nvSpPr>
          <p:spPr>
            <a:xfrm>
              <a:off x="-28128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433D7E0-76DE-4CAB-B9CD-6741925BC574}"/>
              </a:ext>
            </a:extLst>
          </p:cNvPr>
          <p:cNvGrpSpPr/>
          <p:nvPr/>
        </p:nvGrpSpPr>
        <p:grpSpPr>
          <a:xfrm>
            <a:off x="7985454" y="934402"/>
            <a:ext cx="1414161" cy="1407630"/>
            <a:chOff x="8447345" y="554156"/>
            <a:chExt cx="1849365" cy="1642917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CEFD923-2C7C-4B31-B8C3-5D2774ABB44C}"/>
                </a:ext>
              </a:extLst>
            </p:cNvPr>
            <p:cNvSpPr/>
            <p:nvPr/>
          </p:nvSpPr>
          <p:spPr>
            <a:xfrm>
              <a:off x="8447345" y="554156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40F6289-49FD-4CF8-A311-4631768B1099}"/>
                </a:ext>
              </a:extLst>
            </p:cNvPr>
            <p:cNvSpPr/>
            <p:nvPr/>
          </p:nvSpPr>
          <p:spPr>
            <a:xfrm>
              <a:off x="9056945" y="554156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3217CD4-5DEA-4507-89EF-2DEB371B0706}"/>
                </a:ext>
              </a:extLst>
            </p:cNvPr>
            <p:cNvSpPr/>
            <p:nvPr/>
          </p:nvSpPr>
          <p:spPr>
            <a:xfrm>
              <a:off x="9666545" y="554156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B5245B1-28CE-46B4-8D64-34DE1A4392B3}"/>
              </a:ext>
            </a:extLst>
          </p:cNvPr>
          <p:cNvGrpSpPr/>
          <p:nvPr/>
        </p:nvGrpSpPr>
        <p:grpSpPr>
          <a:xfrm>
            <a:off x="6255057" y="914401"/>
            <a:ext cx="1201745" cy="1462780"/>
            <a:chOff x="6261802" y="521972"/>
            <a:chExt cx="1571577" cy="1707285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639D328-0B49-4F25-BADD-AA14CE193AD6}"/>
                </a:ext>
              </a:extLst>
            </p:cNvPr>
            <p:cNvSpPr/>
            <p:nvPr/>
          </p:nvSpPr>
          <p:spPr>
            <a:xfrm>
              <a:off x="6261802" y="521972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F0EDC0F-40B3-4C22-B17E-B72A3596D524}"/>
                </a:ext>
              </a:extLst>
            </p:cNvPr>
            <p:cNvSpPr/>
            <p:nvPr/>
          </p:nvSpPr>
          <p:spPr>
            <a:xfrm>
              <a:off x="6766627" y="521972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1439CCB-EB91-44B4-A107-936C11E75161}"/>
                </a:ext>
              </a:extLst>
            </p:cNvPr>
            <p:cNvSpPr/>
            <p:nvPr/>
          </p:nvSpPr>
          <p:spPr>
            <a:xfrm>
              <a:off x="7271452" y="521972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AA1938B-8299-45AA-936D-944C26A5AED5}"/>
              </a:ext>
            </a:extLst>
          </p:cNvPr>
          <p:cNvGrpSpPr/>
          <p:nvPr/>
        </p:nvGrpSpPr>
        <p:grpSpPr>
          <a:xfrm>
            <a:off x="4316784" y="892835"/>
            <a:ext cx="1231162" cy="1493765"/>
            <a:chOff x="3373503" y="487270"/>
            <a:chExt cx="1274703" cy="177668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A87E208-B2A5-4C11-8A60-057F179266C2}"/>
                </a:ext>
              </a:extLst>
            </p:cNvPr>
            <p:cNvSpPr/>
            <p:nvPr/>
          </p:nvSpPr>
          <p:spPr>
            <a:xfrm>
              <a:off x="3373503" y="48727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0EB0F84-AFDF-42DE-AE44-E1F48FE4EB64}"/>
                </a:ext>
              </a:extLst>
            </p:cNvPr>
            <p:cNvSpPr/>
            <p:nvPr/>
          </p:nvSpPr>
          <p:spPr>
            <a:xfrm>
              <a:off x="3764028" y="48727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357B2C7-2157-4373-9313-5EA6B2A286CC}"/>
                </a:ext>
              </a:extLst>
            </p:cNvPr>
            <p:cNvSpPr/>
            <p:nvPr/>
          </p:nvSpPr>
          <p:spPr>
            <a:xfrm>
              <a:off x="4154553" y="48727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89EADC7-CB46-4E7E-A8E6-43D6BDB5541B}"/>
              </a:ext>
            </a:extLst>
          </p:cNvPr>
          <p:cNvGrpSpPr/>
          <p:nvPr/>
        </p:nvGrpSpPr>
        <p:grpSpPr>
          <a:xfrm>
            <a:off x="2526695" y="955209"/>
            <a:ext cx="1056872" cy="1414792"/>
            <a:chOff x="232161" y="450519"/>
            <a:chExt cx="1094250" cy="1850190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D0E4133-64A5-4A49-AE12-D653C9C94568}"/>
                </a:ext>
              </a:extLst>
            </p:cNvPr>
            <p:cNvSpPr/>
            <p:nvPr/>
          </p:nvSpPr>
          <p:spPr>
            <a:xfrm>
              <a:off x="232161" y="450519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33E2CBF-6720-42C5-BB7A-F6484766CB99}"/>
                </a:ext>
              </a:extLst>
            </p:cNvPr>
            <p:cNvSpPr/>
            <p:nvPr/>
          </p:nvSpPr>
          <p:spPr>
            <a:xfrm>
              <a:off x="551249" y="450519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5529CD7-CBC9-4503-9A96-0EB9896A6E09}"/>
                </a:ext>
              </a:extLst>
            </p:cNvPr>
            <p:cNvSpPr/>
            <p:nvPr/>
          </p:nvSpPr>
          <p:spPr>
            <a:xfrm>
              <a:off x="870336" y="450519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3C933DB-89D7-4F15-BF26-5809D63E3A2C}"/>
              </a:ext>
            </a:extLst>
          </p:cNvPr>
          <p:cNvGrpSpPr/>
          <p:nvPr/>
        </p:nvGrpSpPr>
        <p:grpSpPr>
          <a:xfrm>
            <a:off x="682372" y="946423"/>
            <a:ext cx="972560" cy="1440177"/>
            <a:chOff x="-1220687" y="433921"/>
            <a:chExt cx="1006954" cy="1883387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1779289-B4DA-458D-BBCB-1FE5DC7AA967}"/>
                </a:ext>
              </a:extLst>
            </p:cNvPr>
            <p:cNvSpPr/>
            <p:nvPr/>
          </p:nvSpPr>
          <p:spPr>
            <a:xfrm>
              <a:off x="-649187" y="433921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23CB298-6B1D-441C-9257-F5A34EA14A5C}"/>
                </a:ext>
              </a:extLst>
            </p:cNvPr>
            <p:cNvSpPr/>
            <p:nvPr/>
          </p:nvSpPr>
          <p:spPr>
            <a:xfrm>
              <a:off x="-934937" y="433921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A4D5DC5-B9A8-4B05-976B-F4BB84676B09}"/>
                </a:ext>
              </a:extLst>
            </p:cNvPr>
            <p:cNvSpPr/>
            <p:nvPr/>
          </p:nvSpPr>
          <p:spPr>
            <a:xfrm>
              <a:off x="-1220687" y="433921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41ED93D-A84D-4355-9BB3-B2A384781094}"/>
              </a:ext>
            </a:extLst>
          </p:cNvPr>
          <p:cNvGrpSpPr/>
          <p:nvPr/>
        </p:nvGrpSpPr>
        <p:grpSpPr>
          <a:xfrm>
            <a:off x="2418113" y="2892304"/>
            <a:ext cx="1290992" cy="1341860"/>
            <a:chOff x="232161" y="2917494"/>
            <a:chExt cx="1780050" cy="1850190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7BB4B69-14E0-456B-93EE-A989809324C4}"/>
                </a:ext>
              </a:extLst>
            </p:cNvPr>
            <p:cNvSpPr/>
            <p:nvPr/>
          </p:nvSpPr>
          <p:spPr>
            <a:xfrm>
              <a:off x="232161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534F02E-C88E-467D-A96B-FD8BFF791B9F}"/>
                </a:ext>
              </a:extLst>
            </p:cNvPr>
            <p:cNvSpPr/>
            <p:nvPr/>
          </p:nvSpPr>
          <p:spPr>
            <a:xfrm>
              <a:off x="563155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2FAB6A1-73CD-4FC4-826E-F6E1E1B9F06A}"/>
                </a:ext>
              </a:extLst>
            </p:cNvPr>
            <p:cNvSpPr/>
            <p:nvPr/>
          </p:nvSpPr>
          <p:spPr>
            <a:xfrm>
              <a:off x="894149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345508E-CD15-402D-B1F1-F42E20801D51}"/>
                </a:ext>
              </a:extLst>
            </p:cNvPr>
            <p:cNvSpPr/>
            <p:nvPr/>
          </p:nvSpPr>
          <p:spPr>
            <a:xfrm>
              <a:off x="1225143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E9CD88D-4681-4CC3-98DE-F728A8A5B04A}"/>
                </a:ext>
              </a:extLst>
            </p:cNvPr>
            <p:cNvSpPr/>
            <p:nvPr/>
          </p:nvSpPr>
          <p:spPr>
            <a:xfrm>
              <a:off x="1556136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C87FA64-B1E5-44E6-B50B-EE0E7FAC5B5A}"/>
              </a:ext>
            </a:extLst>
          </p:cNvPr>
          <p:cNvGrpSpPr/>
          <p:nvPr/>
        </p:nvGrpSpPr>
        <p:grpSpPr>
          <a:xfrm>
            <a:off x="4190346" y="2959378"/>
            <a:ext cx="1484038" cy="1288550"/>
            <a:chOff x="3373503" y="2954245"/>
            <a:chExt cx="2046228" cy="177668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09D77E8-8F9F-4316-8512-3ECDCBB92539}"/>
                </a:ext>
              </a:extLst>
            </p:cNvPr>
            <p:cNvSpPr/>
            <p:nvPr/>
          </p:nvSpPr>
          <p:spPr>
            <a:xfrm>
              <a:off x="3373503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A08612E-55AC-4C62-BC22-BA7C56B090D9}"/>
                </a:ext>
              </a:extLst>
            </p:cNvPr>
            <p:cNvSpPr/>
            <p:nvPr/>
          </p:nvSpPr>
          <p:spPr>
            <a:xfrm>
              <a:off x="3761647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48E6BF4-AA28-4D96-A211-B10261E1EB24}"/>
                </a:ext>
              </a:extLst>
            </p:cNvPr>
            <p:cNvSpPr/>
            <p:nvPr/>
          </p:nvSpPr>
          <p:spPr>
            <a:xfrm>
              <a:off x="4149791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9F7C54D-B11E-4380-832B-F3E668821259}"/>
                </a:ext>
              </a:extLst>
            </p:cNvPr>
            <p:cNvSpPr/>
            <p:nvPr/>
          </p:nvSpPr>
          <p:spPr>
            <a:xfrm>
              <a:off x="4537935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505F0C8-4CC0-402C-8886-F640F2B9DECA}"/>
                </a:ext>
              </a:extLst>
            </p:cNvPr>
            <p:cNvSpPr/>
            <p:nvPr/>
          </p:nvSpPr>
          <p:spPr>
            <a:xfrm>
              <a:off x="4926078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FDE5CE7-1F52-4EDC-B7C2-3E53AFF58D59}"/>
              </a:ext>
            </a:extLst>
          </p:cNvPr>
          <p:cNvGrpSpPr/>
          <p:nvPr/>
        </p:nvGrpSpPr>
        <p:grpSpPr>
          <a:xfrm>
            <a:off x="6110654" y="2954215"/>
            <a:ext cx="1432188" cy="1319374"/>
            <a:chOff x="5771337" y="2988947"/>
            <a:chExt cx="2652592" cy="1707285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2E33070-0EE7-4AD9-B903-F2E22B90D78B}"/>
                </a:ext>
              </a:extLst>
            </p:cNvPr>
            <p:cNvSpPr/>
            <p:nvPr/>
          </p:nvSpPr>
          <p:spPr>
            <a:xfrm>
              <a:off x="5771337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0414939-314C-4752-9973-312B38E07B51}"/>
                </a:ext>
              </a:extLst>
            </p:cNvPr>
            <p:cNvSpPr/>
            <p:nvPr/>
          </p:nvSpPr>
          <p:spPr>
            <a:xfrm>
              <a:off x="6294003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C792958-F2CA-42BE-ACDF-9F75ED66B3C9}"/>
                </a:ext>
              </a:extLst>
            </p:cNvPr>
            <p:cNvSpPr/>
            <p:nvPr/>
          </p:nvSpPr>
          <p:spPr>
            <a:xfrm>
              <a:off x="6816669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0BDE949-09EC-4562-B706-6C0414202B6D}"/>
                </a:ext>
              </a:extLst>
            </p:cNvPr>
            <p:cNvSpPr/>
            <p:nvPr/>
          </p:nvSpPr>
          <p:spPr>
            <a:xfrm>
              <a:off x="7339335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03E8C14-A596-4B1E-AEA7-B31E89E1A09A}"/>
                </a:ext>
              </a:extLst>
            </p:cNvPr>
            <p:cNvSpPr/>
            <p:nvPr/>
          </p:nvSpPr>
          <p:spPr>
            <a:xfrm>
              <a:off x="7862002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6E37CD75-1EF8-4ED1-89E0-8083C955A71C}"/>
              </a:ext>
            </a:extLst>
          </p:cNvPr>
          <p:cNvGrpSpPr/>
          <p:nvPr/>
        </p:nvGrpSpPr>
        <p:grpSpPr>
          <a:xfrm>
            <a:off x="8017392" y="2975504"/>
            <a:ext cx="1407962" cy="1191532"/>
            <a:chOff x="8762427" y="3021131"/>
            <a:chExt cx="3039990" cy="1642917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78413DD-DAC1-4F99-A5A2-434D651A0AE0}"/>
                </a:ext>
              </a:extLst>
            </p:cNvPr>
            <p:cNvSpPr/>
            <p:nvPr/>
          </p:nvSpPr>
          <p:spPr>
            <a:xfrm>
              <a:off x="8762427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EE8387B-F730-453F-B570-1A9664CBCA11}"/>
                </a:ext>
              </a:extLst>
            </p:cNvPr>
            <p:cNvSpPr/>
            <p:nvPr/>
          </p:nvSpPr>
          <p:spPr>
            <a:xfrm>
              <a:off x="9364883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99022EF-0F29-4903-BFED-ED48D3E2D668}"/>
                </a:ext>
              </a:extLst>
            </p:cNvPr>
            <p:cNvSpPr/>
            <p:nvPr/>
          </p:nvSpPr>
          <p:spPr>
            <a:xfrm>
              <a:off x="9967339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0F81C7E-D7EE-4BEC-91F0-66ABFE82B93D}"/>
                </a:ext>
              </a:extLst>
            </p:cNvPr>
            <p:cNvSpPr/>
            <p:nvPr/>
          </p:nvSpPr>
          <p:spPr>
            <a:xfrm>
              <a:off x="10569795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1B0B7904-23D3-4E1D-BB11-68F5F4A7BD9A}"/>
                </a:ext>
              </a:extLst>
            </p:cNvPr>
            <p:cNvSpPr/>
            <p:nvPr/>
          </p:nvSpPr>
          <p:spPr>
            <a:xfrm>
              <a:off x="11172252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64861B6D-CE31-4FCC-A6D9-3B8A7E72C5BB}"/>
              </a:ext>
            </a:extLst>
          </p:cNvPr>
          <p:cNvGrpSpPr/>
          <p:nvPr/>
        </p:nvGrpSpPr>
        <p:grpSpPr>
          <a:xfrm>
            <a:off x="614898" y="2894856"/>
            <a:ext cx="1179324" cy="1365934"/>
            <a:chOff x="-1839812" y="2900896"/>
            <a:chExt cx="1626079" cy="1883387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008583D-D4D1-4D34-919B-F57BD125CE28}"/>
                </a:ext>
              </a:extLst>
            </p:cNvPr>
            <p:cNvSpPr/>
            <p:nvPr/>
          </p:nvSpPr>
          <p:spPr>
            <a:xfrm>
              <a:off x="-649187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74AE467-5533-4BB9-94C6-75A0AA38672F}"/>
                </a:ext>
              </a:extLst>
            </p:cNvPr>
            <p:cNvSpPr/>
            <p:nvPr/>
          </p:nvSpPr>
          <p:spPr>
            <a:xfrm>
              <a:off x="-946844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7283960-7125-4964-9620-3576845402E6}"/>
                </a:ext>
              </a:extLst>
            </p:cNvPr>
            <p:cNvSpPr/>
            <p:nvPr/>
          </p:nvSpPr>
          <p:spPr>
            <a:xfrm>
              <a:off x="-1244500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75992D4-9534-4E9F-B30A-84EF1BCC0870}"/>
                </a:ext>
              </a:extLst>
            </p:cNvPr>
            <p:cNvSpPr/>
            <p:nvPr/>
          </p:nvSpPr>
          <p:spPr>
            <a:xfrm>
              <a:off x="-1542156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870C267-F4C8-4B07-B14A-6BC8BC84EE19}"/>
                </a:ext>
              </a:extLst>
            </p:cNvPr>
            <p:cNvSpPr/>
            <p:nvPr/>
          </p:nvSpPr>
          <p:spPr>
            <a:xfrm>
              <a:off x="-1839812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02B8DB6-FA38-4469-B8FE-2596D562E3ED}"/>
              </a:ext>
            </a:extLst>
          </p:cNvPr>
          <p:cNvGrpSpPr/>
          <p:nvPr/>
        </p:nvGrpSpPr>
        <p:grpSpPr>
          <a:xfrm>
            <a:off x="7954491" y="4936893"/>
            <a:ext cx="1488447" cy="1154497"/>
            <a:chOff x="8790134" y="5162551"/>
            <a:chExt cx="2514601" cy="149392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EAFB4864-E25D-4283-ABA4-10456E972E91}"/>
                </a:ext>
              </a:extLst>
            </p:cNvPr>
            <p:cNvSpPr/>
            <p:nvPr/>
          </p:nvSpPr>
          <p:spPr>
            <a:xfrm>
              <a:off x="9156450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4BB5428E-092A-43F8-946B-05C7A8812E2C}"/>
                </a:ext>
              </a:extLst>
            </p:cNvPr>
            <p:cNvSpPr/>
            <p:nvPr/>
          </p:nvSpPr>
          <p:spPr>
            <a:xfrm>
              <a:off x="8790134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7DA32DE-0A52-4710-B127-6216DD7977FE}"/>
                </a:ext>
              </a:extLst>
            </p:cNvPr>
            <p:cNvSpPr/>
            <p:nvPr/>
          </p:nvSpPr>
          <p:spPr>
            <a:xfrm>
              <a:off x="9522766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38BC7D3-1BB2-426F-A82E-7C0DD79F383D}"/>
                </a:ext>
              </a:extLst>
            </p:cNvPr>
            <p:cNvSpPr/>
            <p:nvPr/>
          </p:nvSpPr>
          <p:spPr>
            <a:xfrm>
              <a:off x="9889082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39E22A49-A92E-4CA9-8924-9AFD699216C6}"/>
                </a:ext>
              </a:extLst>
            </p:cNvPr>
            <p:cNvSpPr/>
            <p:nvPr/>
          </p:nvSpPr>
          <p:spPr>
            <a:xfrm>
              <a:off x="10621714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19CF15A-5D47-485C-9AC9-F422EBC1199B}"/>
                </a:ext>
              </a:extLst>
            </p:cNvPr>
            <p:cNvSpPr/>
            <p:nvPr/>
          </p:nvSpPr>
          <p:spPr>
            <a:xfrm>
              <a:off x="1025539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0BA2B72-6257-495C-81F9-FACAA0E5A001}"/>
                </a:ext>
              </a:extLst>
            </p:cNvPr>
            <p:cNvSpPr/>
            <p:nvPr/>
          </p:nvSpPr>
          <p:spPr>
            <a:xfrm>
              <a:off x="1098802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729CAA2-8A2F-46F8-B45A-F60A7516B926}"/>
              </a:ext>
            </a:extLst>
          </p:cNvPr>
          <p:cNvGrpSpPr/>
          <p:nvPr/>
        </p:nvGrpSpPr>
        <p:grpSpPr>
          <a:xfrm>
            <a:off x="6103026" y="4930547"/>
            <a:ext cx="1447443" cy="1199728"/>
            <a:chOff x="5233914" y="5133286"/>
            <a:chExt cx="2373078" cy="155245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528CFC0-3496-4AE5-9A84-E0AE40271B46}"/>
                </a:ext>
              </a:extLst>
            </p:cNvPr>
            <p:cNvSpPr/>
            <p:nvPr/>
          </p:nvSpPr>
          <p:spPr>
            <a:xfrm>
              <a:off x="5233914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3C25546-F18F-42C2-9314-A59CF7CFA5B0}"/>
                </a:ext>
              </a:extLst>
            </p:cNvPr>
            <p:cNvSpPr/>
            <p:nvPr/>
          </p:nvSpPr>
          <p:spPr>
            <a:xfrm>
              <a:off x="5582358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4E79C921-8B76-440D-AA9A-7735F0BA04D9}"/>
                </a:ext>
              </a:extLst>
            </p:cNvPr>
            <p:cNvSpPr/>
            <p:nvPr/>
          </p:nvSpPr>
          <p:spPr>
            <a:xfrm>
              <a:off x="5930802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CA27A74-4D3D-4F4E-A7B0-5B6A3B83569B}"/>
                </a:ext>
              </a:extLst>
            </p:cNvPr>
            <p:cNvSpPr/>
            <p:nvPr/>
          </p:nvSpPr>
          <p:spPr>
            <a:xfrm>
              <a:off x="6627690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C3063CB-4DC8-4583-8A54-A6E24EDB4B91}"/>
                </a:ext>
              </a:extLst>
            </p:cNvPr>
            <p:cNvSpPr/>
            <p:nvPr/>
          </p:nvSpPr>
          <p:spPr>
            <a:xfrm>
              <a:off x="7324579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86CDC1B-E5F5-4473-A7C2-37CB7D59E521}"/>
                </a:ext>
              </a:extLst>
            </p:cNvPr>
            <p:cNvSpPr/>
            <p:nvPr/>
          </p:nvSpPr>
          <p:spPr>
            <a:xfrm>
              <a:off x="6279246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1650B70-5DD2-4D47-AFC9-59088F4D52A8}"/>
                </a:ext>
              </a:extLst>
            </p:cNvPr>
            <p:cNvSpPr/>
            <p:nvPr/>
          </p:nvSpPr>
          <p:spPr>
            <a:xfrm>
              <a:off x="6976134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DF31299A-4959-46F1-8062-99B13278F9C5}"/>
              </a:ext>
            </a:extLst>
          </p:cNvPr>
          <p:cNvGrpSpPr/>
          <p:nvPr/>
        </p:nvGrpSpPr>
        <p:grpSpPr>
          <a:xfrm>
            <a:off x="4290462" y="4923701"/>
            <a:ext cx="1313268" cy="1248499"/>
            <a:chOff x="2521003" y="5101730"/>
            <a:chExt cx="2153099" cy="161556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421A4F2-3F6E-439E-AF71-C693880785A9}"/>
                </a:ext>
              </a:extLst>
            </p:cNvPr>
            <p:cNvSpPr/>
            <p:nvPr/>
          </p:nvSpPr>
          <p:spPr>
            <a:xfrm>
              <a:off x="28385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85FC0DE-0A19-41CF-9510-902722AFC589}"/>
                </a:ext>
              </a:extLst>
            </p:cNvPr>
            <p:cNvSpPr/>
            <p:nvPr/>
          </p:nvSpPr>
          <p:spPr>
            <a:xfrm>
              <a:off x="34735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1C00C2F-90C6-4533-86C0-79A927D6EBDA}"/>
                </a:ext>
              </a:extLst>
            </p:cNvPr>
            <p:cNvSpPr/>
            <p:nvPr/>
          </p:nvSpPr>
          <p:spPr>
            <a:xfrm>
              <a:off x="379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883D5D3-511E-4A13-8AF6-A60D3E6DA0F8}"/>
                </a:ext>
              </a:extLst>
            </p:cNvPr>
            <p:cNvSpPr/>
            <p:nvPr/>
          </p:nvSpPr>
          <p:spPr>
            <a:xfrm>
              <a:off x="41085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764BC95-EBB6-40E1-83B0-DE368272122F}"/>
                </a:ext>
              </a:extLst>
            </p:cNvPr>
            <p:cNvSpPr/>
            <p:nvPr/>
          </p:nvSpPr>
          <p:spPr>
            <a:xfrm>
              <a:off x="442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943386EF-E6BB-48D5-A1FA-4450D28AEE75}"/>
                </a:ext>
              </a:extLst>
            </p:cNvPr>
            <p:cNvSpPr/>
            <p:nvPr/>
          </p:nvSpPr>
          <p:spPr>
            <a:xfrm>
              <a:off x="252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48CFCA8-CE24-428F-A193-8029ECC2B2A2}"/>
                </a:ext>
              </a:extLst>
            </p:cNvPr>
            <p:cNvSpPr/>
            <p:nvPr/>
          </p:nvSpPr>
          <p:spPr>
            <a:xfrm>
              <a:off x="315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E0CB1F90-EC50-4B2B-98D7-FF81D2ABFC8C}"/>
              </a:ext>
            </a:extLst>
          </p:cNvPr>
          <p:cNvGrpSpPr/>
          <p:nvPr/>
        </p:nvGrpSpPr>
        <p:grpSpPr>
          <a:xfrm>
            <a:off x="2394599" y="4916452"/>
            <a:ext cx="1226222" cy="1300152"/>
            <a:chOff x="-247356" y="5068311"/>
            <a:chExt cx="2010387" cy="1682406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C4F35ECF-C5B1-44BC-ACB1-24BCDF2C73F2}"/>
                </a:ext>
              </a:extLst>
            </p:cNvPr>
            <p:cNvSpPr/>
            <p:nvPr/>
          </p:nvSpPr>
          <p:spPr>
            <a:xfrm>
              <a:off x="-247356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AD795D6-5843-453E-B765-E8E57CEA04BD}"/>
                </a:ext>
              </a:extLst>
            </p:cNvPr>
            <p:cNvSpPr/>
            <p:nvPr/>
          </p:nvSpPr>
          <p:spPr>
            <a:xfrm>
              <a:off x="49506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0757EC79-AD0A-42C9-8D55-732F65C1C998}"/>
                </a:ext>
              </a:extLst>
            </p:cNvPr>
            <p:cNvSpPr/>
            <p:nvPr/>
          </p:nvSpPr>
          <p:spPr>
            <a:xfrm>
              <a:off x="346368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71BD10E-E3AB-4E0D-A191-5D79B850B7CC}"/>
                </a:ext>
              </a:extLst>
            </p:cNvPr>
            <p:cNvSpPr/>
            <p:nvPr/>
          </p:nvSpPr>
          <p:spPr>
            <a:xfrm>
              <a:off x="643230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985A03E-EE87-4D1C-937B-5395AEA1A1D1}"/>
                </a:ext>
              </a:extLst>
            </p:cNvPr>
            <p:cNvSpPr/>
            <p:nvPr/>
          </p:nvSpPr>
          <p:spPr>
            <a:xfrm>
              <a:off x="940092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F17ED05-44FA-48AE-8AD9-7E97C0DFD625}"/>
                </a:ext>
              </a:extLst>
            </p:cNvPr>
            <p:cNvSpPr/>
            <p:nvPr/>
          </p:nvSpPr>
          <p:spPr>
            <a:xfrm>
              <a:off x="1236955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C8878BD4-6025-4B68-956B-8E84CA9CF6C4}"/>
                </a:ext>
              </a:extLst>
            </p:cNvPr>
            <p:cNvSpPr/>
            <p:nvPr/>
          </p:nvSpPr>
          <p:spPr>
            <a:xfrm>
              <a:off x="1533819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4A742A3F-01A3-4B6D-B0D0-2782CDB11A4E}"/>
              </a:ext>
            </a:extLst>
          </p:cNvPr>
          <p:cNvGrpSpPr/>
          <p:nvPr/>
        </p:nvGrpSpPr>
        <p:grpSpPr>
          <a:xfrm>
            <a:off x="614898" y="4913180"/>
            <a:ext cx="1167615" cy="1323477"/>
            <a:chOff x="-2812878" y="5053220"/>
            <a:chExt cx="1914301" cy="1712590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E54791B-B81A-48E8-A440-1E4D7CEF8E66}"/>
                </a:ext>
              </a:extLst>
            </p:cNvPr>
            <p:cNvSpPr/>
            <p:nvPr/>
          </p:nvSpPr>
          <p:spPr>
            <a:xfrm>
              <a:off x="-11174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8778232-ECDB-468B-8BCC-E445A78E440B}"/>
                </a:ext>
              </a:extLst>
            </p:cNvPr>
            <p:cNvSpPr/>
            <p:nvPr/>
          </p:nvSpPr>
          <p:spPr>
            <a:xfrm>
              <a:off x="-1400003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BF774706-8C00-4F1B-AA99-DF55BE1961A5}"/>
                </a:ext>
              </a:extLst>
            </p:cNvPr>
            <p:cNvSpPr/>
            <p:nvPr/>
          </p:nvSpPr>
          <p:spPr>
            <a:xfrm>
              <a:off x="-16825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5158912-3C4B-4556-8B57-8D03716C4045}"/>
                </a:ext>
              </a:extLst>
            </p:cNvPr>
            <p:cNvSpPr/>
            <p:nvPr/>
          </p:nvSpPr>
          <p:spPr>
            <a:xfrm>
              <a:off x="-1965153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6CD1BC9-29F8-42F6-B63D-B5B1FF19F382}"/>
                </a:ext>
              </a:extLst>
            </p:cNvPr>
            <p:cNvSpPr/>
            <p:nvPr/>
          </p:nvSpPr>
          <p:spPr>
            <a:xfrm>
              <a:off x="-22477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F0DC4F74-869C-4C7C-A40D-8ACFD7DEA41E}"/>
                </a:ext>
              </a:extLst>
            </p:cNvPr>
            <p:cNvSpPr/>
            <p:nvPr/>
          </p:nvSpPr>
          <p:spPr>
            <a:xfrm>
              <a:off x="-2530303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F5E564A1-F99D-4267-BE21-14C6B4B37B55}"/>
                </a:ext>
              </a:extLst>
            </p:cNvPr>
            <p:cNvSpPr/>
            <p:nvPr/>
          </p:nvSpPr>
          <p:spPr>
            <a:xfrm>
              <a:off x="-28128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264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6EDEBAC-BC8D-4C90-8946-A6F426B1B121}"/>
              </a:ext>
            </a:extLst>
          </p:cNvPr>
          <p:cNvGrpSpPr/>
          <p:nvPr/>
        </p:nvGrpSpPr>
        <p:grpSpPr>
          <a:xfrm>
            <a:off x="7972425" y="885825"/>
            <a:ext cx="1457325" cy="1473387"/>
            <a:chOff x="8340242" y="362351"/>
            <a:chExt cx="1956468" cy="1834722"/>
          </a:xfrm>
          <a:solidFill>
            <a:srgbClr val="FF0000"/>
          </a:solidFill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2F0E9F6-709A-482F-AC97-5D670B7DA164}"/>
                </a:ext>
              </a:extLst>
            </p:cNvPr>
            <p:cNvSpPr/>
            <p:nvPr/>
          </p:nvSpPr>
          <p:spPr>
            <a:xfrm>
              <a:off x="8340242" y="740640"/>
              <a:ext cx="630165" cy="1456433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85B5365-4E45-4D05-9537-FDDB62B2B734}"/>
                </a:ext>
              </a:extLst>
            </p:cNvPr>
            <p:cNvSpPr/>
            <p:nvPr/>
          </p:nvSpPr>
          <p:spPr>
            <a:xfrm>
              <a:off x="9056945" y="36235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F07B3BE-8D72-4D88-BDFB-3F6A3B346D51}"/>
                </a:ext>
              </a:extLst>
            </p:cNvPr>
            <p:cNvSpPr/>
            <p:nvPr/>
          </p:nvSpPr>
          <p:spPr>
            <a:xfrm>
              <a:off x="9666545" y="740640"/>
              <a:ext cx="630165" cy="1456433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69FCDAD-E2B1-451A-B06D-E9CBB9AC7E64}"/>
              </a:ext>
            </a:extLst>
          </p:cNvPr>
          <p:cNvGrpSpPr/>
          <p:nvPr/>
        </p:nvGrpSpPr>
        <p:grpSpPr>
          <a:xfrm>
            <a:off x="6100510" y="933449"/>
            <a:ext cx="1452815" cy="1418815"/>
            <a:chOff x="6154699" y="330167"/>
            <a:chExt cx="1678680" cy="1899090"/>
          </a:xfrm>
          <a:solidFill>
            <a:srgbClr val="FF0000"/>
          </a:solidFill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65AA71C-A112-48D0-AE94-DCDDA6C459CA}"/>
                </a:ext>
              </a:extLst>
            </p:cNvPr>
            <p:cNvSpPr/>
            <p:nvPr/>
          </p:nvSpPr>
          <p:spPr>
            <a:xfrm>
              <a:off x="6154699" y="715762"/>
              <a:ext cx="561927" cy="151349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4EC3D8A-1A93-4256-8B2F-BC3BAE6B02EA}"/>
                </a:ext>
              </a:extLst>
            </p:cNvPr>
            <p:cNvSpPr/>
            <p:nvPr/>
          </p:nvSpPr>
          <p:spPr>
            <a:xfrm>
              <a:off x="6766627" y="33016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C6A422A-748F-4B80-B34B-102267B3003C}"/>
                </a:ext>
              </a:extLst>
            </p:cNvPr>
            <p:cNvSpPr/>
            <p:nvPr/>
          </p:nvSpPr>
          <p:spPr>
            <a:xfrm>
              <a:off x="7271452" y="715762"/>
              <a:ext cx="561927" cy="151349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7B4BF0C-C07E-4AFF-8F92-D99429C8EEB5}"/>
              </a:ext>
            </a:extLst>
          </p:cNvPr>
          <p:cNvGrpSpPr/>
          <p:nvPr/>
        </p:nvGrpSpPr>
        <p:grpSpPr>
          <a:xfrm>
            <a:off x="4231897" y="942975"/>
            <a:ext cx="1425953" cy="1432262"/>
            <a:chOff x="3266400" y="295465"/>
            <a:chExt cx="1381806" cy="1968493"/>
          </a:xfrm>
          <a:solidFill>
            <a:srgbClr val="FF0000"/>
          </a:solidFill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702F146-D00B-4621-BE33-49A20C306046}"/>
                </a:ext>
              </a:extLst>
            </p:cNvPr>
            <p:cNvSpPr/>
            <p:nvPr/>
          </p:nvSpPr>
          <p:spPr>
            <a:xfrm>
              <a:off x="3266400" y="688938"/>
              <a:ext cx="493653" cy="1575020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DD45580-C56D-4B48-B805-44BD62B20756}"/>
                </a:ext>
              </a:extLst>
            </p:cNvPr>
            <p:cNvSpPr/>
            <p:nvPr/>
          </p:nvSpPr>
          <p:spPr>
            <a:xfrm>
              <a:off x="3764028" y="29546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CF76776-C46F-4BBC-8568-B77623FB3A34}"/>
                </a:ext>
              </a:extLst>
            </p:cNvPr>
            <p:cNvSpPr/>
            <p:nvPr/>
          </p:nvSpPr>
          <p:spPr>
            <a:xfrm>
              <a:off x="4154553" y="688938"/>
              <a:ext cx="493653" cy="1575020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8369FA9-CF1E-4909-B7A5-A6BAFCB4144B}"/>
              </a:ext>
            </a:extLst>
          </p:cNvPr>
          <p:cNvGrpSpPr/>
          <p:nvPr/>
        </p:nvGrpSpPr>
        <p:grpSpPr>
          <a:xfrm>
            <a:off x="2341732" y="876299"/>
            <a:ext cx="1430168" cy="1481799"/>
            <a:chOff x="232161" y="276700"/>
            <a:chExt cx="1167702" cy="2024008"/>
          </a:xfrm>
          <a:solidFill>
            <a:srgbClr val="FF0000"/>
          </a:solidFill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34F2996-12A4-40DF-BC17-998255DF83DC}"/>
                </a:ext>
              </a:extLst>
            </p:cNvPr>
            <p:cNvSpPr/>
            <p:nvPr/>
          </p:nvSpPr>
          <p:spPr>
            <a:xfrm>
              <a:off x="232161" y="660529"/>
              <a:ext cx="456075" cy="1640179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E2F3004-3402-45A1-9F8C-6352A325C616}"/>
                </a:ext>
              </a:extLst>
            </p:cNvPr>
            <p:cNvSpPr/>
            <p:nvPr/>
          </p:nvSpPr>
          <p:spPr>
            <a:xfrm>
              <a:off x="636519" y="276700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31AA44E-8538-4918-AA84-24FEF22CEB24}"/>
                </a:ext>
              </a:extLst>
            </p:cNvPr>
            <p:cNvSpPr/>
            <p:nvPr/>
          </p:nvSpPr>
          <p:spPr>
            <a:xfrm>
              <a:off x="943788" y="660529"/>
              <a:ext cx="456075" cy="1640179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CCC9D8B-0CF4-4A2A-9F5D-5459658778C7}"/>
              </a:ext>
            </a:extLst>
          </p:cNvPr>
          <p:cNvGrpSpPr/>
          <p:nvPr/>
        </p:nvGrpSpPr>
        <p:grpSpPr>
          <a:xfrm>
            <a:off x="484393" y="904874"/>
            <a:ext cx="1449182" cy="1487881"/>
            <a:chOff x="-1306947" y="242116"/>
            <a:chExt cx="1093214" cy="2075192"/>
          </a:xfrm>
          <a:solidFill>
            <a:srgbClr val="FF0000"/>
          </a:solidFill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3BE4C7A-26AB-45FC-B852-978265359BAB}"/>
                </a:ext>
              </a:extLst>
            </p:cNvPr>
            <p:cNvSpPr/>
            <p:nvPr/>
          </p:nvSpPr>
          <p:spPr>
            <a:xfrm>
              <a:off x="-649187" y="647700"/>
              <a:ext cx="435454" cy="1669608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73720FB-3501-4009-8591-E1A0F9C3F0DA}"/>
                </a:ext>
              </a:extLst>
            </p:cNvPr>
            <p:cNvSpPr/>
            <p:nvPr/>
          </p:nvSpPr>
          <p:spPr>
            <a:xfrm>
              <a:off x="-934937" y="24211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C4581D4-34A5-43FE-B733-B286E81F2E12}"/>
                </a:ext>
              </a:extLst>
            </p:cNvPr>
            <p:cNvSpPr/>
            <p:nvPr/>
          </p:nvSpPr>
          <p:spPr>
            <a:xfrm>
              <a:off x="-1306947" y="647700"/>
              <a:ext cx="435454" cy="1669608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D69F3DB-053B-4C4E-96EB-28D7E07B8C78}"/>
              </a:ext>
            </a:extLst>
          </p:cNvPr>
          <p:cNvGrpSpPr/>
          <p:nvPr/>
        </p:nvGrpSpPr>
        <p:grpSpPr>
          <a:xfrm>
            <a:off x="2341428" y="2857500"/>
            <a:ext cx="1459047" cy="1454018"/>
            <a:chOff x="232161" y="2736025"/>
            <a:chExt cx="1780050" cy="2031659"/>
          </a:xfrm>
          <a:solidFill>
            <a:srgbClr val="FF0000"/>
          </a:solidFill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61076E2-F55B-4DD1-9E7B-23BAD480D3FE}"/>
                </a:ext>
              </a:extLst>
            </p:cNvPr>
            <p:cNvSpPr/>
            <p:nvPr/>
          </p:nvSpPr>
          <p:spPr>
            <a:xfrm>
              <a:off x="232161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BE99AC9-85B5-48A5-A4D5-2783F6C79EA1}"/>
                </a:ext>
              </a:extLst>
            </p:cNvPr>
            <p:cNvSpPr/>
            <p:nvPr/>
          </p:nvSpPr>
          <p:spPr>
            <a:xfrm>
              <a:off x="641584" y="2736025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B13B64B-10B9-44F2-9E31-7A55C2CF572B}"/>
                </a:ext>
              </a:extLst>
            </p:cNvPr>
            <p:cNvSpPr/>
            <p:nvPr/>
          </p:nvSpPr>
          <p:spPr>
            <a:xfrm>
              <a:off x="894149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D88A296-7A15-4009-A3C9-96E794E193B9}"/>
                </a:ext>
              </a:extLst>
            </p:cNvPr>
            <p:cNvSpPr/>
            <p:nvPr/>
          </p:nvSpPr>
          <p:spPr>
            <a:xfrm>
              <a:off x="1303572" y="2736025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8BFB377-D295-42F4-90F3-B2F769E2E763}"/>
                </a:ext>
              </a:extLst>
            </p:cNvPr>
            <p:cNvSpPr/>
            <p:nvPr/>
          </p:nvSpPr>
          <p:spPr>
            <a:xfrm>
              <a:off x="1556136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0752B6E8-34A8-4F10-9D03-D98D537C7F4A}"/>
              </a:ext>
            </a:extLst>
          </p:cNvPr>
          <p:cNvGrpSpPr/>
          <p:nvPr/>
        </p:nvGrpSpPr>
        <p:grpSpPr>
          <a:xfrm>
            <a:off x="4225167" y="2842550"/>
            <a:ext cx="1455666" cy="1399534"/>
            <a:chOff x="3373503" y="2745550"/>
            <a:chExt cx="2046228" cy="1985383"/>
          </a:xfrm>
          <a:solidFill>
            <a:srgbClr val="FF0000"/>
          </a:solidFill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EFBCC33-939B-43BA-AD1F-1A091823E0EC}"/>
                </a:ext>
              </a:extLst>
            </p:cNvPr>
            <p:cNvSpPr/>
            <p:nvPr/>
          </p:nvSpPr>
          <p:spPr>
            <a:xfrm>
              <a:off x="3373503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BB1D930B-6706-4A4F-8389-2B548B6B5F8E}"/>
                </a:ext>
              </a:extLst>
            </p:cNvPr>
            <p:cNvSpPr/>
            <p:nvPr/>
          </p:nvSpPr>
          <p:spPr>
            <a:xfrm>
              <a:off x="3840076" y="274555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9E27BB0-1CB0-47BE-8ED0-D6FCA9EC27BF}"/>
                </a:ext>
              </a:extLst>
            </p:cNvPr>
            <p:cNvSpPr/>
            <p:nvPr/>
          </p:nvSpPr>
          <p:spPr>
            <a:xfrm>
              <a:off x="4149791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0F3B484-17F8-4900-B0E0-EC523800A444}"/>
                </a:ext>
              </a:extLst>
            </p:cNvPr>
            <p:cNvSpPr/>
            <p:nvPr/>
          </p:nvSpPr>
          <p:spPr>
            <a:xfrm>
              <a:off x="4616364" y="274555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3C8BD1C-F440-459E-9138-828D05DAF52E}"/>
                </a:ext>
              </a:extLst>
            </p:cNvPr>
            <p:cNvSpPr/>
            <p:nvPr/>
          </p:nvSpPr>
          <p:spPr>
            <a:xfrm>
              <a:off x="4926078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791F8E8-541B-49AF-9887-B204B7F1BD6F}"/>
              </a:ext>
            </a:extLst>
          </p:cNvPr>
          <p:cNvGrpSpPr/>
          <p:nvPr/>
        </p:nvGrpSpPr>
        <p:grpSpPr>
          <a:xfrm>
            <a:off x="6140964" y="2833054"/>
            <a:ext cx="1360086" cy="1409030"/>
            <a:chOff x="5771337" y="2800891"/>
            <a:chExt cx="2652592" cy="1895341"/>
          </a:xfrm>
          <a:solidFill>
            <a:srgbClr val="FF0000"/>
          </a:solidFill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F87CD20-CB6C-4A9D-97FC-81AA138196B4}"/>
                </a:ext>
              </a:extLst>
            </p:cNvPr>
            <p:cNvSpPr/>
            <p:nvPr/>
          </p:nvSpPr>
          <p:spPr>
            <a:xfrm>
              <a:off x="5771337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38E8B1B-A38E-4978-B1B7-CAB28ACE5B02}"/>
                </a:ext>
              </a:extLst>
            </p:cNvPr>
            <p:cNvSpPr/>
            <p:nvPr/>
          </p:nvSpPr>
          <p:spPr>
            <a:xfrm>
              <a:off x="6372432" y="2800891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05FD877-855A-405F-B7E4-E5022CDA1354}"/>
                </a:ext>
              </a:extLst>
            </p:cNvPr>
            <p:cNvSpPr/>
            <p:nvPr/>
          </p:nvSpPr>
          <p:spPr>
            <a:xfrm>
              <a:off x="6816669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3EE7FB4-5C7C-478F-A916-65DF6201F901}"/>
                </a:ext>
              </a:extLst>
            </p:cNvPr>
            <p:cNvSpPr/>
            <p:nvPr/>
          </p:nvSpPr>
          <p:spPr>
            <a:xfrm>
              <a:off x="7417764" y="2800891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27A53E8-A787-47CA-AF78-DE4127C74186}"/>
                </a:ext>
              </a:extLst>
            </p:cNvPr>
            <p:cNvSpPr/>
            <p:nvPr/>
          </p:nvSpPr>
          <p:spPr>
            <a:xfrm>
              <a:off x="7862002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CAFB6376-F46C-4B7B-85A4-C674347A3FE8}"/>
              </a:ext>
            </a:extLst>
          </p:cNvPr>
          <p:cNvGrpSpPr/>
          <p:nvPr/>
        </p:nvGrpSpPr>
        <p:grpSpPr>
          <a:xfrm>
            <a:off x="8023430" y="2828925"/>
            <a:ext cx="1349170" cy="1385104"/>
            <a:chOff x="8762427" y="2800891"/>
            <a:chExt cx="3039990" cy="1863157"/>
          </a:xfrm>
          <a:solidFill>
            <a:srgbClr val="FF0000"/>
          </a:solidFill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9BC71C5B-44A6-478D-B452-D50A7E51FA75}"/>
                </a:ext>
              </a:extLst>
            </p:cNvPr>
            <p:cNvSpPr/>
            <p:nvPr/>
          </p:nvSpPr>
          <p:spPr>
            <a:xfrm>
              <a:off x="8762427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815FAD6-395F-4F1D-910E-A565B7FB60B7}"/>
                </a:ext>
              </a:extLst>
            </p:cNvPr>
            <p:cNvSpPr/>
            <p:nvPr/>
          </p:nvSpPr>
          <p:spPr>
            <a:xfrm>
              <a:off x="9443312" y="280089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E5052E4-E8F6-4BAD-8EA6-F39002B939DE}"/>
                </a:ext>
              </a:extLst>
            </p:cNvPr>
            <p:cNvSpPr/>
            <p:nvPr/>
          </p:nvSpPr>
          <p:spPr>
            <a:xfrm>
              <a:off x="9967339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6FC4D85-5266-4E6A-AA4B-A0E786436457}"/>
                </a:ext>
              </a:extLst>
            </p:cNvPr>
            <p:cNvSpPr/>
            <p:nvPr/>
          </p:nvSpPr>
          <p:spPr>
            <a:xfrm>
              <a:off x="10648224" y="280089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D0C14AD-F880-45F2-9CBD-3C7FF7BF9FB9}"/>
                </a:ext>
              </a:extLst>
            </p:cNvPr>
            <p:cNvSpPr/>
            <p:nvPr/>
          </p:nvSpPr>
          <p:spPr>
            <a:xfrm>
              <a:off x="11172252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41096C8-724D-4A97-994C-C8909CD841B9}"/>
              </a:ext>
            </a:extLst>
          </p:cNvPr>
          <p:cNvGrpSpPr/>
          <p:nvPr/>
        </p:nvGrpSpPr>
        <p:grpSpPr>
          <a:xfrm>
            <a:off x="483851" y="2757868"/>
            <a:ext cx="1421149" cy="1528382"/>
            <a:chOff x="-1839812" y="2607525"/>
            <a:chExt cx="1626079" cy="2176758"/>
          </a:xfrm>
          <a:solidFill>
            <a:srgbClr val="FF0000"/>
          </a:solidFill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F4CA9F4-B2CB-4FDB-BC2E-76A8E5675721}"/>
                </a:ext>
              </a:extLst>
            </p:cNvPr>
            <p:cNvSpPr/>
            <p:nvPr/>
          </p:nvSpPr>
          <p:spPr>
            <a:xfrm>
              <a:off x="-649187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02207A1-4219-4CED-A847-7691526A57B6}"/>
                </a:ext>
              </a:extLst>
            </p:cNvPr>
            <p:cNvSpPr/>
            <p:nvPr/>
          </p:nvSpPr>
          <p:spPr>
            <a:xfrm>
              <a:off x="-868415" y="2607525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3C1F7AF-4C04-47F4-9261-9BB4B655FA32}"/>
                </a:ext>
              </a:extLst>
            </p:cNvPr>
            <p:cNvSpPr/>
            <p:nvPr/>
          </p:nvSpPr>
          <p:spPr>
            <a:xfrm>
              <a:off x="-1244500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F2164BC-D3AA-449A-9B38-7FA12FB3755B}"/>
                </a:ext>
              </a:extLst>
            </p:cNvPr>
            <p:cNvSpPr/>
            <p:nvPr/>
          </p:nvSpPr>
          <p:spPr>
            <a:xfrm>
              <a:off x="-1463727" y="2719427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E404942-DE74-4644-B4F4-FFF75EA9B2D0}"/>
                </a:ext>
              </a:extLst>
            </p:cNvPr>
            <p:cNvSpPr/>
            <p:nvPr/>
          </p:nvSpPr>
          <p:spPr>
            <a:xfrm>
              <a:off x="-1839812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79B2949-C9A1-4F46-A1E0-356631AD35C7}"/>
              </a:ext>
            </a:extLst>
          </p:cNvPr>
          <p:cNvGrpSpPr/>
          <p:nvPr/>
        </p:nvGrpSpPr>
        <p:grpSpPr>
          <a:xfrm>
            <a:off x="7972425" y="4876799"/>
            <a:ext cx="1451178" cy="1322035"/>
            <a:chOff x="8790134" y="4913553"/>
            <a:chExt cx="2514601" cy="1742926"/>
          </a:xfrm>
          <a:solidFill>
            <a:srgbClr val="FF0000"/>
          </a:solidFill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7026BB7-C1F5-4EC5-B674-0FB0449FBAD0}"/>
                </a:ext>
              </a:extLst>
            </p:cNvPr>
            <p:cNvSpPr/>
            <p:nvPr/>
          </p:nvSpPr>
          <p:spPr>
            <a:xfrm>
              <a:off x="9156450" y="4913553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D2FC0DCD-6337-42EE-A4AC-DC4D4A1EA324}"/>
                </a:ext>
              </a:extLst>
            </p:cNvPr>
            <p:cNvSpPr/>
            <p:nvPr/>
          </p:nvSpPr>
          <p:spPr>
            <a:xfrm>
              <a:off x="8790134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1DA5FEAF-BC22-40CF-8AEC-522B2448DB9E}"/>
                </a:ext>
              </a:extLst>
            </p:cNvPr>
            <p:cNvSpPr/>
            <p:nvPr/>
          </p:nvSpPr>
          <p:spPr>
            <a:xfrm>
              <a:off x="9522766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153DBED-75D2-4FF3-817D-8EE511BECDF4}"/>
                </a:ext>
              </a:extLst>
            </p:cNvPr>
            <p:cNvSpPr/>
            <p:nvPr/>
          </p:nvSpPr>
          <p:spPr>
            <a:xfrm>
              <a:off x="9889082" y="4913553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3E8A611D-B991-41C1-A9C6-A918863FD4DE}"/>
                </a:ext>
              </a:extLst>
            </p:cNvPr>
            <p:cNvSpPr/>
            <p:nvPr/>
          </p:nvSpPr>
          <p:spPr>
            <a:xfrm>
              <a:off x="10621714" y="4913553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F8E22F5-09FC-47F2-AF14-B21B1AF4B6F2}"/>
                </a:ext>
              </a:extLst>
            </p:cNvPr>
            <p:cNvSpPr/>
            <p:nvPr/>
          </p:nvSpPr>
          <p:spPr>
            <a:xfrm>
              <a:off x="1025539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9D22A67-2AFE-4E06-B7A8-E20B957E94E7}"/>
                </a:ext>
              </a:extLst>
            </p:cNvPr>
            <p:cNvSpPr/>
            <p:nvPr/>
          </p:nvSpPr>
          <p:spPr>
            <a:xfrm>
              <a:off x="1098802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30458398-FAE8-4319-8642-86150CD94668}"/>
              </a:ext>
            </a:extLst>
          </p:cNvPr>
          <p:cNvGrpSpPr/>
          <p:nvPr/>
        </p:nvGrpSpPr>
        <p:grpSpPr>
          <a:xfrm>
            <a:off x="6124574" y="4848226"/>
            <a:ext cx="1425247" cy="1346608"/>
            <a:chOff x="5233914" y="4884288"/>
            <a:chExt cx="2373078" cy="1801456"/>
          </a:xfrm>
          <a:solidFill>
            <a:srgbClr val="FF0000"/>
          </a:solidFill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B7E02A0-F379-4B98-A675-85D46C05A7D3}"/>
                </a:ext>
              </a:extLst>
            </p:cNvPr>
            <p:cNvSpPr/>
            <p:nvPr/>
          </p:nvSpPr>
          <p:spPr>
            <a:xfrm>
              <a:off x="5233914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75A02A4-483B-45FB-A562-2FF7C57FBE84}"/>
                </a:ext>
              </a:extLst>
            </p:cNvPr>
            <p:cNvSpPr/>
            <p:nvPr/>
          </p:nvSpPr>
          <p:spPr>
            <a:xfrm>
              <a:off x="5582358" y="4884288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DB8B5440-3FA4-41EA-A223-8EC4F203F835}"/>
                </a:ext>
              </a:extLst>
            </p:cNvPr>
            <p:cNvSpPr/>
            <p:nvPr/>
          </p:nvSpPr>
          <p:spPr>
            <a:xfrm>
              <a:off x="5930802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E4AF677-AC78-467B-80A9-4E605082B8A4}"/>
                </a:ext>
              </a:extLst>
            </p:cNvPr>
            <p:cNvSpPr/>
            <p:nvPr/>
          </p:nvSpPr>
          <p:spPr>
            <a:xfrm>
              <a:off x="6627690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F0F9159-3A9C-4A51-AD6A-E582BA75813B}"/>
                </a:ext>
              </a:extLst>
            </p:cNvPr>
            <p:cNvSpPr/>
            <p:nvPr/>
          </p:nvSpPr>
          <p:spPr>
            <a:xfrm>
              <a:off x="7324579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AF67648A-9775-4216-AB18-D4C04400632E}"/>
                </a:ext>
              </a:extLst>
            </p:cNvPr>
            <p:cNvSpPr/>
            <p:nvPr/>
          </p:nvSpPr>
          <p:spPr>
            <a:xfrm>
              <a:off x="6279246" y="4884288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8F0283D5-A9AC-41A2-9C1B-BBB0092A42C8}"/>
                </a:ext>
              </a:extLst>
            </p:cNvPr>
            <p:cNvSpPr/>
            <p:nvPr/>
          </p:nvSpPr>
          <p:spPr>
            <a:xfrm>
              <a:off x="6976134" y="4884288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7305C25-1916-45EF-B9E0-07B187E6A065}"/>
              </a:ext>
            </a:extLst>
          </p:cNvPr>
          <p:cNvGrpSpPr/>
          <p:nvPr/>
        </p:nvGrpSpPr>
        <p:grpSpPr>
          <a:xfrm>
            <a:off x="4253176" y="4774542"/>
            <a:ext cx="1376099" cy="1454808"/>
            <a:chOff x="2521003" y="4852732"/>
            <a:chExt cx="2153099" cy="1864566"/>
          </a:xfrm>
          <a:solidFill>
            <a:srgbClr val="FF0000"/>
          </a:solidFill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CAD225F1-F229-46D1-B284-B84CFBAC311F}"/>
                </a:ext>
              </a:extLst>
            </p:cNvPr>
            <p:cNvSpPr/>
            <p:nvPr/>
          </p:nvSpPr>
          <p:spPr>
            <a:xfrm>
              <a:off x="2838503" y="4852732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6BA26CD-17E6-4FD8-A2A0-DA7D626C3A13}"/>
                </a:ext>
              </a:extLst>
            </p:cNvPr>
            <p:cNvSpPr/>
            <p:nvPr/>
          </p:nvSpPr>
          <p:spPr>
            <a:xfrm>
              <a:off x="3473503" y="4852732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E0B961D-767B-4AA9-AA32-2E54F6B1D495}"/>
                </a:ext>
              </a:extLst>
            </p:cNvPr>
            <p:cNvSpPr/>
            <p:nvPr/>
          </p:nvSpPr>
          <p:spPr>
            <a:xfrm>
              <a:off x="379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DEB5B33C-A6DD-4A48-9375-C8E19EA8227D}"/>
                </a:ext>
              </a:extLst>
            </p:cNvPr>
            <p:cNvSpPr/>
            <p:nvPr/>
          </p:nvSpPr>
          <p:spPr>
            <a:xfrm>
              <a:off x="4108503" y="4852732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C06314F-A9D4-40A8-B098-1970627EF729}"/>
                </a:ext>
              </a:extLst>
            </p:cNvPr>
            <p:cNvSpPr/>
            <p:nvPr/>
          </p:nvSpPr>
          <p:spPr>
            <a:xfrm>
              <a:off x="442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7FB7BF3-1E81-4F7E-AE1C-B8492E500640}"/>
                </a:ext>
              </a:extLst>
            </p:cNvPr>
            <p:cNvSpPr/>
            <p:nvPr/>
          </p:nvSpPr>
          <p:spPr>
            <a:xfrm>
              <a:off x="252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DFF6001-D8A7-4D7B-8FB3-F7C462A8303A}"/>
                </a:ext>
              </a:extLst>
            </p:cNvPr>
            <p:cNvSpPr/>
            <p:nvPr/>
          </p:nvSpPr>
          <p:spPr>
            <a:xfrm>
              <a:off x="315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3B89A1A-76CA-40CD-BC68-EB849B0C2FA5}"/>
              </a:ext>
            </a:extLst>
          </p:cNvPr>
          <p:cNvGrpSpPr/>
          <p:nvPr/>
        </p:nvGrpSpPr>
        <p:grpSpPr>
          <a:xfrm>
            <a:off x="2328543" y="4795540"/>
            <a:ext cx="1510032" cy="1452860"/>
            <a:chOff x="-247356" y="4819313"/>
            <a:chExt cx="2010387" cy="1931404"/>
          </a:xfrm>
          <a:solidFill>
            <a:srgbClr val="FF0000"/>
          </a:solidFill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ECAED9B-562C-40E7-8D16-9DC4C6BBCF6C}"/>
                </a:ext>
              </a:extLst>
            </p:cNvPr>
            <p:cNvSpPr/>
            <p:nvPr/>
          </p:nvSpPr>
          <p:spPr>
            <a:xfrm>
              <a:off x="-247356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A7895F0-D038-48DE-89E3-46AB3EB3A13A}"/>
                </a:ext>
              </a:extLst>
            </p:cNvPr>
            <p:cNvSpPr/>
            <p:nvPr/>
          </p:nvSpPr>
          <p:spPr>
            <a:xfrm>
              <a:off x="49506" y="4819313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FA88E51-CF1A-4491-9642-F54C45CF64C3}"/>
                </a:ext>
              </a:extLst>
            </p:cNvPr>
            <p:cNvSpPr/>
            <p:nvPr/>
          </p:nvSpPr>
          <p:spPr>
            <a:xfrm>
              <a:off x="346368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EB0303C-C23A-4CF8-B7CE-34A799688576}"/>
                </a:ext>
              </a:extLst>
            </p:cNvPr>
            <p:cNvSpPr/>
            <p:nvPr/>
          </p:nvSpPr>
          <p:spPr>
            <a:xfrm>
              <a:off x="643230" y="4819313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C780160E-D030-4056-A252-31C435AB438A}"/>
                </a:ext>
              </a:extLst>
            </p:cNvPr>
            <p:cNvSpPr/>
            <p:nvPr/>
          </p:nvSpPr>
          <p:spPr>
            <a:xfrm>
              <a:off x="940092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0EBBEED-8F4D-4FA1-A635-55E494888CA7}"/>
                </a:ext>
              </a:extLst>
            </p:cNvPr>
            <p:cNvSpPr/>
            <p:nvPr/>
          </p:nvSpPr>
          <p:spPr>
            <a:xfrm>
              <a:off x="1236955" y="4819313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8EFB7DD-0EAC-44BC-9393-E3F55D20FEC7}"/>
                </a:ext>
              </a:extLst>
            </p:cNvPr>
            <p:cNvSpPr/>
            <p:nvPr/>
          </p:nvSpPr>
          <p:spPr>
            <a:xfrm>
              <a:off x="1533819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117E549-744D-4347-A096-1F9E224A6E42}"/>
              </a:ext>
            </a:extLst>
          </p:cNvPr>
          <p:cNvGrpSpPr/>
          <p:nvPr/>
        </p:nvGrpSpPr>
        <p:grpSpPr>
          <a:xfrm>
            <a:off x="502900" y="4787818"/>
            <a:ext cx="1421149" cy="1403431"/>
            <a:chOff x="-2812878" y="4804222"/>
            <a:chExt cx="1914301" cy="1961588"/>
          </a:xfrm>
          <a:solidFill>
            <a:srgbClr val="FF0000"/>
          </a:solidFill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03C1A84-21B1-4BE8-9877-811E7E2C0DEB}"/>
                </a:ext>
              </a:extLst>
            </p:cNvPr>
            <p:cNvSpPr/>
            <p:nvPr/>
          </p:nvSpPr>
          <p:spPr>
            <a:xfrm>
              <a:off x="-11174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A451152-38E3-4FBA-BEC9-D818EB73BF8F}"/>
                </a:ext>
              </a:extLst>
            </p:cNvPr>
            <p:cNvSpPr/>
            <p:nvPr/>
          </p:nvSpPr>
          <p:spPr>
            <a:xfrm>
              <a:off x="-1400003" y="4804222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E8D6936-98E2-4A16-89D1-DC2389B30DAB}"/>
                </a:ext>
              </a:extLst>
            </p:cNvPr>
            <p:cNvSpPr/>
            <p:nvPr/>
          </p:nvSpPr>
          <p:spPr>
            <a:xfrm>
              <a:off x="-16825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54DF5EE-CB2E-45C7-972E-85BC7434DCD6}"/>
                </a:ext>
              </a:extLst>
            </p:cNvPr>
            <p:cNvSpPr/>
            <p:nvPr/>
          </p:nvSpPr>
          <p:spPr>
            <a:xfrm>
              <a:off x="-1965153" y="4804222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238ED78D-1A69-4FB6-AA8F-8AD01268373A}"/>
                </a:ext>
              </a:extLst>
            </p:cNvPr>
            <p:cNvSpPr/>
            <p:nvPr/>
          </p:nvSpPr>
          <p:spPr>
            <a:xfrm>
              <a:off x="-22477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44BCD3F8-D296-47FA-AA53-D95B155814FE}"/>
                </a:ext>
              </a:extLst>
            </p:cNvPr>
            <p:cNvSpPr/>
            <p:nvPr/>
          </p:nvSpPr>
          <p:spPr>
            <a:xfrm>
              <a:off x="-2530303" y="4804222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743EE65-F253-4C42-ADE0-4ABE3C3191AB}"/>
                </a:ext>
              </a:extLst>
            </p:cNvPr>
            <p:cNvSpPr/>
            <p:nvPr/>
          </p:nvSpPr>
          <p:spPr>
            <a:xfrm>
              <a:off x="-28128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9161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DD1525-C5A8-4D3C-8539-F04144BE9D66}"/>
              </a:ext>
            </a:extLst>
          </p:cNvPr>
          <p:cNvGrpSpPr/>
          <p:nvPr/>
        </p:nvGrpSpPr>
        <p:grpSpPr>
          <a:xfrm>
            <a:off x="7972425" y="885825"/>
            <a:ext cx="1457325" cy="1473387"/>
            <a:chOff x="8340242" y="362351"/>
            <a:chExt cx="1956468" cy="1834722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9108958-803A-4DB7-BF7B-0650C7E3F8A6}"/>
                </a:ext>
              </a:extLst>
            </p:cNvPr>
            <p:cNvSpPr/>
            <p:nvPr/>
          </p:nvSpPr>
          <p:spPr>
            <a:xfrm>
              <a:off x="8340242" y="740640"/>
              <a:ext cx="630165" cy="1456433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C52CB3D-585C-4C6C-964C-62347EA8D5F0}"/>
                </a:ext>
              </a:extLst>
            </p:cNvPr>
            <p:cNvSpPr/>
            <p:nvPr/>
          </p:nvSpPr>
          <p:spPr>
            <a:xfrm>
              <a:off x="9056945" y="36235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39B179D-3BA3-4DC3-A171-5EEF57126E30}"/>
                </a:ext>
              </a:extLst>
            </p:cNvPr>
            <p:cNvSpPr/>
            <p:nvPr/>
          </p:nvSpPr>
          <p:spPr>
            <a:xfrm>
              <a:off x="9666545" y="740640"/>
              <a:ext cx="630165" cy="1456433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4E9F65B-1A5F-4AA8-B793-500237BA30B5}"/>
              </a:ext>
            </a:extLst>
          </p:cNvPr>
          <p:cNvGrpSpPr/>
          <p:nvPr/>
        </p:nvGrpSpPr>
        <p:grpSpPr>
          <a:xfrm>
            <a:off x="6100510" y="933449"/>
            <a:ext cx="1452815" cy="1418815"/>
            <a:chOff x="6154699" y="330167"/>
            <a:chExt cx="1678680" cy="1899090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5DC47B9-29B3-4E68-8220-59F9B408513F}"/>
                </a:ext>
              </a:extLst>
            </p:cNvPr>
            <p:cNvSpPr/>
            <p:nvPr/>
          </p:nvSpPr>
          <p:spPr>
            <a:xfrm>
              <a:off x="6154699" y="715762"/>
              <a:ext cx="561927" cy="151349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CD5D08B-A0D2-44D7-AEA3-113CE77BF94D}"/>
                </a:ext>
              </a:extLst>
            </p:cNvPr>
            <p:cNvSpPr/>
            <p:nvPr/>
          </p:nvSpPr>
          <p:spPr>
            <a:xfrm>
              <a:off x="6766627" y="33016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F7F3F67-1625-472A-A977-62C452AE071D}"/>
                </a:ext>
              </a:extLst>
            </p:cNvPr>
            <p:cNvSpPr/>
            <p:nvPr/>
          </p:nvSpPr>
          <p:spPr>
            <a:xfrm>
              <a:off x="7271452" y="715762"/>
              <a:ext cx="561927" cy="151349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EE785F4-D63C-4C6C-8985-E756F9CE6FF9}"/>
              </a:ext>
            </a:extLst>
          </p:cNvPr>
          <p:cNvGrpSpPr/>
          <p:nvPr/>
        </p:nvGrpSpPr>
        <p:grpSpPr>
          <a:xfrm>
            <a:off x="4231897" y="942975"/>
            <a:ext cx="1425953" cy="1432262"/>
            <a:chOff x="3266400" y="295465"/>
            <a:chExt cx="1381806" cy="1968493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DA18828-46F2-4C03-B621-FEDCCECD38F6}"/>
                </a:ext>
              </a:extLst>
            </p:cNvPr>
            <p:cNvSpPr/>
            <p:nvPr/>
          </p:nvSpPr>
          <p:spPr>
            <a:xfrm>
              <a:off x="3266400" y="688938"/>
              <a:ext cx="493653" cy="1575020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DA0D576-E841-42B6-9AC9-6EA6B25A7BF6}"/>
                </a:ext>
              </a:extLst>
            </p:cNvPr>
            <p:cNvSpPr/>
            <p:nvPr/>
          </p:nvSpPr>
          <p:spPr>
            <a:xfrm>
              <a:off x="3764028" y="29546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7FE73E7-DF5E-4C99-AA79-DFC35457A0C9}"/>
                </a:ext>
              </a:extLst>
            </p:cNvPr>
            <p:cNvSpPr/>
            <p:nvPr/>
          </p:nvSpPr>
          <p:spPr>
            <a:xfrm>
              <a:off x="4154553" y="688938"/>
              <a:ext cx="493653" cy="1575020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D33B2E0-296A-42AF-BA5A-82044EB57676}"/>
              </a:ext>
            </a:extLst>
          </p:cNvPr>
          <p:cNvGrpSpPr/>
          <p:nvPr/>
        </p:nvGrpSpPr>
        <p:grpSpPr>
          <a:xfrm>
            <a:off x="2341732" y="876299"/>
            <a:ext cx="1430168" cy="1481799"/>
            <a:chOff x="232161" y="276700"/>
            <a:chExt cx="1167702" cy="202400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632872B-E32C-45DC-9825-17763EC2B3F8}"/>
                </a:ext>
              </a:extLst>
            </p:cNvPr>
            <p:cNvSpPr/>
            <p:nvPr/>
          </p:nvSpPr>
          <p:spPr>
            <a:xfrm>
              <a:off x="232161" y="660529"/>
              <a:ext cx="456075" cy="1640179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E33C085-172D-48E7-9C0F-CB4C723CF531}"/>
                </a:ext>
              </a:extLst>
            </p:cNvPr>
            <p:cNvSpPr/>
            <p:nvPr/>
          </p:nvSpPr>
          <p:spPr>
            <a:xfrm>
              <a:off x="636519" y="276700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6C74EB9-4FC4-4E56-98B4-C278898B223D}"/>
                </a:ext>
              </a:extLst>
            </p:cNvPr>
            <p:cNvSpPr/>
            <p:nvPr/>
          </p:nvSpPr>
          <p:spPr>
            <a:xfrm>
              <a:off x="943788" y="660529"/>
              <a:ext cx="456075" cy="1640179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0437A13-FB89-435F-92BB-DF32B76D9820}"/>
              </a:ext>
            </a:extLst>
          </p:cNvPr>
          <p:cNvGrpSpPr/>
          <p:nvPr/>
        </p:nvGrpSpPr>
        <p:grpSpPr>
          <a:xfrm>
            <a:off x="484393" y="904874"/>
            <a:ext cx="1449182" cy="1487881"/>
            <a:chOff x="-1306947" y="242116"/>
            <a:chExt cx="1093214" cy="2075192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6AF3B0-FE7E-4A98-A2BE-93BE6DE35A15}"/>
                </a:ext>
              </a:extLst>
            </p:cNvPr>
            <p:cNvSpPr/>
            <p:nvPr/>
          </p:nvSpPr>
          <p:spPr>
            <a:xfrm>
              <a:off x="-649187" y="647700"/>
              <a:ext cx="435454" cy="1669608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DBCB128-3826-4CFD-AA55-3D45DC1C4521}"/>
                </a:ext>
              </a:extLst>
            </p:cNvPr>
            <p:cNvSpPr/>
            <p:nvPr/>
          </p:nvSpPr>
          <p:spPr>
            <a:xfrm>
              <a:off x="-934937" y="24211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193F922-6E28-4C72-A448-4A8B4C7D5B41}"/>
                </a:ext>
              </a:extLst>
            </p:cNvPr>
            <p:cNvSpPr/>
            <p:nvPr/>
          </p:nvSpPr>
          <p:spPr>
            <a:xfrm>
              <a:off x="-1306947" y="647700"/>
              <a:ext cx="435454" cy="1669608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585F0EC-3C74-48A6-998D-0F459D868A59}"/>
              </a:ext>
            </a:extLst>
          </p:cNvPr>
          <p:cNvGrpSpPr/>
          <p:nvPr/>
        </p:nvGrpSpPr>
        <p:grpSpPr>
          <a:xfrm>
            <a:off x="2341428" y="2857500"/>
            <a:ext cx="1459047" cy="1454018"/>
            <a:chOff x="232161" y="2736025"/>
            <a:chExt cx="1780050" cy="2031659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3B3A226-0D9D-4718-9884-05736C541CAA}"/>
                </a:ext>
              </a:extLst>
            </p:cNvPr>
            <p:cNvSpPr/>
            <p:nvPr/>
          </p:nvSpPr>
          <p:spPr>
            <a:xfrm>
              <a:off x="232161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437D81A-830D-48BA-8690-EF0E49D195F6}"/>
                </a:ext>
              </a:extLst>
            </p:cNvPr>
            <p:cNvSpPr/>
            <p:nvPr/>
          </p:nvSpPr>
          <p:spPr>
            <a:xfrm>
              <a:off x="641584" y="2736025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DC31772-3756-4E55-A988-AD6E36AF4B3A}"/>
                </a:ext>
              </a:extLst>
            </p:cNvPr>
            <p:cNvSpPr/>
            <p:nvPr/>
          </p:nvSpPr>
          <p:spPr>
            <a:xfrm>
              <a:off x="894149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8BD6DB0-2B22-4C1A-8506-1BC1AB232302}"/>
                </a:ext>
              </a:extLst>
            </p:cNvPr>
            <p:cNvSpPr/>
            <p:nvPr/>
          </p:nvSpPr>
          <p:spPr>
            <a:xfrm>
              <a:off x="1303572" y="2736025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0D891D6-8DD4-4DA5-8AC4-ADBC93296943}"/>
                </a:ext>
              </a:extLst>
            </p:cNvPr>
            <p:cNvSpPr/>
            <p:nvPr/>
          </p:nvSpPr>
          <p:spPr>
            <a:xfrm>
              <a:off x="1556136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D18689C-CE8C-419E-89F0-4BDCDC4F7020}"/>
              </a:ext>
            </a:extLst>
          </p:cNvPr>
          <p:cNvGrpSpPr/>
          <p:nvPr/>
        </p:nvGrpSpPr>
        <p:grpSpPr>
          <a:xfrm>
            <a:off x="4225167" y="2842550"/>
            <a:ext cx="1455666" cy="1399534"/>
            <a:chOff x="3373503" y="2745550"/>
            <a:chExt cx="2046228" cy="1985383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576887C-3980-4DCD-AC3D-A4CCCF8501E0}"/>
                </a:ext>
              </a:extLst>
            </p:cNvPr>
            <p:cNvSpPr/>
            <p:nvPr/>
          </p:nvSpPr>
          <p:spPr>
            <a:xfrm>
              <a:off x="3373503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8224009-615C-4C7A-85D7-58252D87F052}"/>
                </a:ext>
              </a:extLst>
            </p:cNvPr>
            <p:cNvSpPr/>
            <p:nvPr/>
          </p:nvSpPr>
          <p:spPr>
            <a:xfrm>
              <a:off x="3840076" y="274555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D1715AF-8F4C-46AA-B8E5-C3333D6A926B}"/>
                </a:ext>
              </a:extLst>
            </p:cNvPr>
            <p:cNvSpPr/>
            <p:nvPr/>
          </p:nvSpPr>
          <p:spPr>
            <a:xfrm>
              <a:off x="4149791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CC072DC-7C6D-4898-8763-6133AEC1B808}"/>
                </a:ext>
              </a:extLst>
            </p:cNvPr>
            <p:cNvSpPr/>
            <p:nvPr/>
          </p:nvSpPr>
          <p:spPr>
            <a:xfrm>
              <a:off x="4616364" y="2745550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B0A79E2-78C0-4FDD-9C50-0278D4B37991}"/>
                </a:ext>
              </a:extLst>
            </p:cNvPr>
            <p:cNvSpPr/>
            <p:nvPr/>
          </p:nvSpPr>
          <p:spPr>
            <a:xfrm>
              <a:off x="4926078" y="2954245"/>
              <a:ext cx="493653" cy="177668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A8C95DD-89EA-4938-A0BB-7F3CAFF3F59E}"/>
              </a:ext>
            </a:extLst>
          </p:cNvPr>
          <p:cNvGrpSpPr/>
          <p:nvPr/>
        </p:nvGrpSpPr>
        <p:grpSpPr>
          <a:xfrm>
            <a:off x="6140964" y="2833054"/>
            <a:ext cx="1360086" cy="1409030"/>
            <a:chOff x="5771337" y="2800891"/>
            <a:chExt cx="2652592" cy="1895341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C6909E0-48C4-4466-B59C-C87F0F84BBBA}"/>
                </a:ext>
              </a:extLst>
            </p:cNvPr>
            <p:cNvSpPr/>
            <p:nvPr/>
          </p:nvSpPr>
          <p:spPr>
            <a:xfrm>
              <a:off x="5771337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2E292BD-6022-4755-B658-E53A9ECA03D8}"/>
                </a:ext>
              </a:extLst>
            </p:cNvPr>
            <p:cNvSpPr/>
            <p:nvPr/>
          </p:nvSpPr>
          <p:spPr>
            <a:xfrm>
              <a:off x="6372432" y="2800891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4F42F73-24CF-4FAA-9F29-ADF161FF95CA}"/>
                </a:ext>
              </a:extLst>
            </p:cNvPr>
            <p:cNvSpPr/>
            <p:nvPr/>
          </p:nvSpPr>
          <p:spPr>
            <a:xfrm>
              <a:off x="6816669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DD0A726-83B5-4FD1-9AB7-A738838985F2}"/>
                </a:ext>
              </a:extLst>
            </p:cNvPr>
            <p:cNvSpPr/>
            <p:nvPr/>
          </p:nvSpPr>
          <p:spPr>
            <a:xfrm>
              <a:off x="7417764" y="2800891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4281AE9-C6C3-4465-B28C-7F3033CEB3D0}"/>
                </a:ext>
              </a:extLst>
            </p:cNvPr>
            <p:cNvSpPr/>
            <p:nvPr/>
          </p:nvSpPr>
          <p:spPr>
            <a:xfrm>
              <a:off x="7862002" y="2988947"/>
              <a:ext cx="561927" cy="1707285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0D78926E-C12D-415E-A7CE-441C34FBBB2B}"/>
              </a:ext>
            </a:extLst>
          </p:cNvPr>
          <p:cNvGrpSpPr/>
          <p:nvPr/>
        </p:nvGrpSpPr>
        <p:grpSpPr>
          <a:xfrm>
            <a:off x="8023430" y="2828925"/>
            <a:ext cx="1349170" cy="1385104"/>
            <a:chOff x="8762427" y="2800891"/>
            <a:chExt cx="3039990" cy="1863157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6DC7CF3-C315-4EFC-996A-A6C9827CEE4F}"/>
                </a:ext>
              </a:extLst>
            </p:cNvPr>
            <p:cNvSpPr/>
            <p:nvPr/>
          </p:nvSpPr>
          <p:spPr>
            <a:xfrm>
              <a:off x="8762427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A57E5DD-20D3-44AD-A4BC-443C0415CF1C}"/>
                </a:ext>
              </a:extLst>
            </p:cNvPr>
            <p:cNvSpPr/>
            <p:nvPr/>
          </p:nvSpPr>
          <p:spPr>
            <a:xfrm>
              <a:off x="9443312" y="280089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D81E4E3-5A8D-45E1-8D3C-221839AB6490}"/>
                </a:ext>
              </a:extLst>
            </p:cNvPr>
            <p:cNvSpPr/>
            <p:nvPr/>
          </p:nvSpPr>
          <p:spPr>
            <a:xfrm>
              <a:off x="9967339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9A1CF99-E1BF-40E7-9EBF-60025AF3D923}"/>
                </a:ext>
              </a:extLst>
            </p:cNvPr>
            <p:cNvSpPr/>
            <p:nvPr/>
          </p:nvSpPr>
          <p:spPr>
            <a:xfrm>
              <a:off x="10648224" y="280089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D21B09F5-8B3A-40F1-AD8E-D6EAF71339CB}"/>
                </a:ext>
              </a:extLst>
            </p:cNvPr>
            <p:cNvSpPr/>
            <p:nvPr/>
          </p:nvSpPr>
          <p:spPr>
            <a:xfrm>
              <a:off x="11172252" y="3021131"/>
              <a:ext cx="630165" cy="1642917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30D2ED7-8423-4946-96BF-DF6FB8258C9E}"/>
              </a:ext>
            </a:extLst>
          </p:cNvPr>
          <p:cNvGrpSpPr/>
          <p:nvPr/>
        </p:nvGrpSpPr>
        <p:grpSpPr>
          <a:xfrm>
            <a:off x="483851" y="2757868"/>
            <a:ext cx="1421149" cy="1528382"/>
            <a:chOff x="-1839812" y="2607525"/>
            <a:chExt cx="1626079" cy="217675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72E1B26-C573-4CF4-88E0-7CAF8880DA81}"/>
                </a:ext>
              </a:extLst>
            </p:cNvPr>
            <p:cNvSpPr/>
            <p:nvPr/>
          </p:nvSpPr>
          <p:spPr>
            <a:xfrm>
              <a:off x="-649187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BAEAD0F-0D52-4FF3-A304-BD5AA02ACCF1}"/>
                </a:ext>
              </a:extLst>
            </p:cNvPr>
            <p:cNvSpPr/>
            <p:nvPr/>
          </p:nvSpPr>
          <p:spPr>
            <a:xfrm>
              <a:off x="-868415" y="2607525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D4070F3-A26C-44B6-A407-2F5C17C4C39C}"/>
                </a:ext>
              </a:extLst>
            </p:cNvPr>
            <p:cNvSpPr/>
            <p:nvPr/>
          </p:nvSpPr>
          <p:spPr>
            <a:xfrm>
              <a:off x="-1244500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22B89ED-0D05-43CF-99B8-6B8B7A85E58C}"/>
                </a:ext>
              </a:extLst>
            </p:cNvPr>
            <p:cNvSpPr/>
            <p:nvPr/>
          </p:nvSpPr>
          <p:spPr>
            <a:xfrm>
              <a:off x="-1463727" y="2719427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66FA5E25-13BD-4631-8E9E-A589D76DA53A}"/>
                </a:ext>
              </a:extLst>
            </p:cNvPr>
            <p:cNvSpPr/>
            <p:nvPr/>
          </p:nvSpPr>
          <p:spPr>
            <a:xfrm>
              <a:off x="-1839812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66D38D8-E2CE-48E0-9405-F828491EB746}"/>
              </a:ext>
            </a:extLst>
          </p:cNvPr>
          <p:cNvGrpSpPr/>
          <p:nvPr/>
        </p:nvGrpSpPr>
        <p:grpSpPr>
          <a:xfrm>
            <a:off x="7972425" y="4876799"/>
            <a:ext cx="1451178" cy="1322035"/>
            <a:chOff x="8790134" y="4913553"/>
            <a:chExt cx="2514601" cy="1742926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C36ACC4-8BB4-41F1-995B-DF7905E99D08}"/>
                </a:ext>
              </a:extLst>
            </p:cNvPr>
            <p:cNvSpPr/>
            <p:nvPr/>
          </p:nvSpPr>
          <p:spPr>
            <a:xfrm>
              <a:off x="9156450" y="4913553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B5BDF08-C327-47FC-949B-13613CADE66B}"/>
                </a:ext>
              </a:extLst>
            </p:cNvPr>
            <p:cNvSpPr/>
            <p:nvPr/>
          </p:nvSpPr>
          <p:spPr>
            <a:xfrm>
              <a:off x="8790134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A5F92DE-AF36-4500-B796-1773F2167D8A}"/>
                </a:ext>
              </a:extLst>
            </p:cNvPr>
            <p:cNvSpPr/>
            <p:nvPr/>
          </p:nvSpPr>
          <p:spPr>
            <a:xfrm>
              <a:off x="9522766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302C6705-CA8C-4965-8F7D-3D0E8C084F27}"/>
                </a:ext>
              </a:extLst>
            </p:cNvPr>
            <p:cNvSpPr/>
            <p:nvPr/>
          </p:nvSpPr>
          <p:spPr>
            <a:xfrm>
              <a:off x="9889082" y="4913553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E449005-FAFF-4C67-B658-FE9C24BF540E}"/>
                </a:ext>
              </a:extLst>
            </p:cNvPr>
            <p:cNvSpPr/>
            <p:nvPr/>
          </p:nvSpPr>
          <p:spPr>
            <a:xfrm>
              <a:off x="10621714" y="4913553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01FFF8F-E2D3-4233-8B77-0B4684C0432A}"/>
                </a:ext>
              </a:extLst>
            </p:cNvPr>
            <p:cNvSpPr/>
            <p:nvPr/>
          </p:nvSpPr>
          <p:spPr>
            <a:xfrm>
              <a:off x="1025539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C961207-CD1E-4015-A05B-EAA1AE87A0CE}"/>
                </a:ext>
              </a:extLst>
            </p:cNvPr>
            <p:cNvSpPr/>
            <p:nvPr/>
          </p:nvSpPr>
          <p:spPr>
            <a:xfrm>
              <a:off x="10988028" y="5162551"/>
              <a:ext cx="316707" cy="1493928"/>
            </a:xfrm>
            <a:custGeom>
              <a:avLst/>
              <a:gdLst>
                <a:gd name="connsiteX0" fmla="*/ 653878 w 1337213"/>
                <a:gd name="connsiteY0" fmla="*/ 0 h 3486276"/>
                <a:gd name="connsiteX1" fmla="*/ 1110523 w 1337213"/>
                <a:gd name="connsiteY1" fmla="*/ 2022240 h 3486276"/>
                <a:gd name="connsiteX2" fmla="*/ 1108975 w 1337213"/>
                <a:gd name="connsiteY2" fmla="*/ 2021263 h 3486276"/>
                <a:gd name="connsiteX3" fmla="*/ 683336 w 1337213"/>
                <a:gd name="connsiteY3" fmla="*/ 3486276 h 3486276"/>
                <a:gd name="connsiteX4" fmla="*/ 226690 w 1337213"/>
                <a:gd name="connsiteY4" fmla="*/ 1464036 h 3486276"/>
                <a:gd name="connsiteX5" fmla="*/ 228238 w 1337213"/>
                <a:gd name="connsiteY5" fmla="*/ 1465013 h 3486276"/>
                <a:gd name="connsiteX6" fmla="*/ 653878 w 1337213"/>
                <a:gd name="connsiteY6" fmla="*/ 0 h 3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213" h="3486276">
                  <a:moveTo>
                    <a:pt x="653878" y="0"/>
                  </a:moveTo>
                  <a:cubicBezTo>
                    <a:pt x="1338403" y="432327"/>
                    <a:pt x="1542850" y="1337715"/>
                    <a:pt x="1110523" y="2022240"/>
                  </a:cubicBezTo>
                  <a:lnTo>
                    <a:pt x="1108975" y="2021263"/>
                  </a:lnTo>
                  <a:cubicBezTo>
                    <a:pt x="837209" y="2451564"/>
                    <a:pt x="684496" y="2957055"/>
                    <a:pt x="683336" y="3486276"/>
                  </a:cubicBezTo>
                  <a:cubicBezTo>
                    <a:pt x="-1190" y="3053949"/>
                    <a:pt x="-205637" y="2148561"/>
                    <a:pt x="226690" y="1464036"/>
                  </a:cubicBezTo>
                  <a:lnTo>
                    <a:pt x="228238" y="1465013"/>
                  </a:lnTo>
                  <a:cubicBezTo>
                    <a:pt x="500003" y="1034713"/>
                    <a:pt x="652716" y="529222"/>
                    <a:pt x="653878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9A54D44-70EF-433D-B9C8-8AAFCCA59903}"/>
              </a:ext>
            </a:extLst>
          </p:cNvPr>
          <p:cNvGrpSpPr/>
          <p:nvPr/>
        </p:nvGrpSpPr>
        <p:grpSpPr>
          <a:xfrm>
            <a:off x="6124574" y="4848226"/>
            <a:ext cx="1425247" cy="1346608"/>
            <a:chOff x="5233914" y="4884288"/>
            <a:chExt cx="2373078" cy="1801456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F3A4995-4775-49BC-8B86-4BD87836F650}"/>
                </a:ext>
              </a:extLst>
            </p:cNvPr>
            <p:cNvSpPr/>
            <p:nvPr/>
          </p:nvSpPr>
          <p:spPr>
            <a:xfrm>
              <a:off x="5233914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DE52A63-65A9-4114-A5DB-97DCDB829EA5}"/>
                </a:ext>
              </a:extLst>
            </p:cNvPr>
            <p:cNvSpPr/>
            <p:nvPr/>
          </p:nvSpPr>
          <p:spPr>
            <a:xfrm>
              <a:off x="5582358" y="4884288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569CEE9-AB69-43B6-B11D-9A7E498DD9C8}"/>
                </a:ext>
              </a:extLst>
            </p:cNvPr>
            <p:cNvSpPr/>
            <p:nvPr/>
          </p:nvSpPr>
          <p:spPr>
            <a:xfrm>
              <a:off x="5930802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068F50B-BB2D-4332-9073-F157282E24F2}"/>
                </a:ext>
              </a:extLst>
            </p:cNvPr>
            <p:cNvSpPr/>
            <p:nvPr/>
          </p:nvSpPr>
          <p:spPr>
            <a:xfrm>
              <a:off x="6627690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2FB2914F-3899-420A-B711-78E367EB6BEF}"/>
                </a:ext>
              </a:extLst>
            </p:cNvPr>
            <p:cNvSpPr/>
            <p:nvPr/>
          </p:nvSpPr>
          <p:spPr>
            <a:xfrm>
              <a:off x="7324579" y="5133286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A823A59-D371-4A72-8A92-07896B511A24}"/>
                </a:ext>
              </a:extLst>
            </p:cNvPr>
            <p:cNvSpPr/>
            <p:nvPr/>
          </p:nvSpPr>
          <p:spPr>
            <a:xfrm>
              <a:off x="6279246" y="4884288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87875DC-0139-42D8-894F-DBD0F3FD4569}"/>
                </a:ext>
              </a:extLst>
            </p:cNvPr>
            <p:cNvSpPr/>
            <p:nvPr/>
          </p:nvSpPr>
          <p:spPr>
            <a:xfrm>
              <a:off x="6976134" y="4884288"/>
              <a:ext cx="282413" cy="1552458"/>
            </a:xfrm>
            <a:custGeom>
              <a:avLst/>
              <a:gdLst>
                <a:gd name="connsiteX0" fmla="*/ 571176 w 1192411"/>
                <a:gd name="connsiteY0" fmla="*/ 0 h 3622866"/>
                <a:gd name="connsiteX1" fmla="*/ 924369 w 1192411"/>
                <a:gd name="connsiteY1" fmla="*/ 2042849 h 3622866"/>
                <a:gd name="connsiteX2" fmla="*/ 923444 w 1192411"/>
                <a:gd name="connsiteY2" fmla="*/ 2042197 h 3622866"/>
                <a:gd name="connsiteX3" fmla="*/ 621236 w 1192411"/>
                <a:gd name="connsiteY3" fmla="*/ 3622866 h 3622866"/>
                <a:gd name="connsiteX4" fmla="*/ 268042 w 1192411"/>
                <a:gd name="connsiteY4" fmla="*/ 1580017 h 3622866"/>
                <a:gd name="connsiteX5" fmla="*/ 268967 w 1192411"/>
                <a:gd name="connsiteY5" fmla="*/ 1580669 h 3622866"/>
                <a:gd name="connsiteX6" fmla="*/ 571176 w 1192411"/>
                <a:gd name="connsiteY6" fmla="*/ 0 h 362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2411" h="3622866">
                  <a:moveTo>
                    <a:pt x="571176" y="0"/>
                  </a:moveTo>
                  <a:cubicBezTo>
                    <a:pt x="1232824" y="466586"/>
                    <a:pt x="1390954" y="1381200"/>
                    <a:pt x="924369" y="2042849"/>
                  </a:cubicBezTo>
                  <a:lnTo>
                    <a:pt x="923444" y="2042197"/>
                  </a:lnTo>
                  <a:cubicBezTo>
                    <a:pt x="599885" y="2501026"/>
                    <a:pt x="489757" y="3077039"/>
                    <a:pt x="621236" y="3622866"/>
                  </a:cubicBezTo>
                  <a:cubicBezTo>
                    <a:pt x="-40413" y="3156281"/>
                    <a:pt x="-198543" y="2241666"/>
                    <a:pt x="268042" y="1580017"/>
                  </a:cubicBezTo>
                  <a:lnTo>
                    <a:pt x="268967" y="1580669"/>
                  </a:lnTo>
                  <a:cubicBezTo>
                    <a:pt x="592527" y="1121840"/>
                    <a:pt x="702655" y="545828"/>
                    <a:pt x="57117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AEE384B-A6E6-43A1-B5F4-282D13BDCF20}"/>
              </a:ext>
            </a:extLst>
          </p:cNvPr>
          <p:cNvGrpSpPr/>
          <p:nvPr/>
        </p:nvGrpSpPr>
        <p:grpSpPr>
          <a:xfrm>
            <a:off x="4253176" y="4774542"/>
            <a:ext cx="1376099" cy="1454808"/>
            <a:chOff x="2521003" y="4852732"/>
            <a:chExt cx="2153099" cy="1864566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AD5911F-EF08-48E3-9BAB-408971326A2D}"/>
                </a:ext>
              </a:extLst>
            </p:cNvPr>
            <p:cNvSpPr/>
            <p:nvPr/>
          </p:nvSpPr>
          <p:spPr>
            <a:xfrm>
              <a:off x="2838503" y="4852732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7DC797E-910B-484B-B62F-7458B5C4331E}"/>
                </a:ext>
              </a:extLst>
            </p:cNvPr>
            <p:cNvSpPr/>
            <p:nvPr/>
          </p:nvSpPr>
          <p:spPr>
            <a:xfrm>
              <a:off x="3473503" y="4852732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881258F-B5C2-49C5-B315-81C32F0F10CB}"/>
                </a:ext>
              </a:extLst>
            </p:cNvPr>
            <p:cNvSpPr/>
            <p:nvPr/>
          </p:nvSpPr>
          <p:spPr>
            <a:xfrm>
              <a:off x="379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361C9C2F-8A6D-42FF-A4C4-99B3314CF9AB}"/>
                </a:ext>
              </a:extLst>
            </p:cNvPr>
            <p:cNvSpPr/>
            <p:nvPr/>
          </p:nvSpPr>
          <p:spPr>
            <a:xfrm>
              <a:off x="4108503" y="4852732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2531F35-9533-422C-A5AC-768A65E606E4}"/>
                </a:ext>
              </a:extLst>
            </p:cNvPr>
            <p:cNvSpPr/>
            <p:nvPr/>
          </p:nvSpPr>
          <p:spPr>
            <a:xfrm>
              <a:off x="442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7EB445C-E0CE-4325-83B9-0E934B5A98D0}"/>
                </a:ext>
              </a:extLst>
            </p:cNvPr>
            <p:cNvSpPr/>
            <p:nvPr/>
          </p:nvSpPr>
          <p:spPr>
            <a:xfrm>
              <a:off x="2521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BDD01ACF-3E09-4A47-8AC1-BB481D61EAF4}"/>
                </a:ext>
              </a:extLst>
            </p:cNvPr>
            <p:cNvSpPr/>
            <p:nvPr/>
          </p:nvSpPr>
          <p:spPr>
            <a:xfrm>
              <a:off x="3156003" y="5101730"/>
              <a:ext cx="248099" cy="1615568"/>
            </a:xfrm>
            <a:custGeom>
              <a:avLst/>
              <a:gdLst>
                <a:gd name="connsiteX0" fmla="*/ 472079 w 1047533"/>
                <a:gd name="connsiteY0" fmla="*/ 0 h 3770138"/>
                <a:gd name="connsiteX1" fmla="*/ 745939 w 1047533"/>
                <a:gd name="connsiteY1" fmla="*/ 2054989 h 3770138"/>
                <a:gd name="connsiteX2" fmla="*/ 746753 w 1047533"/>
                <a:gd name="connsiteY2" fmla="*/ 2055612 h 3770138"/>
                <a:gd name="connsiteX3" fmla="*/ 575454 w 1047533"/>
                <a:gd name="connsiteY3" fmla="*/ 3770138 h 3770138"/>
                <a:gd name="connsiteX4" fmla="*/ 301594 w 1047533"/>
                <a:gd name="connsiteY4" fmla="*/ 1715149 h 3770138"/>
                <a:gd name="connsiteX5" fmla="*/ 300780 w 1047533"/>
                <a:gd name="connsiteY5" fmla="*/ 1714526 h 3770138"/>
                <a:gd name="connsiteX6" fmla="*/ 472079 w 1047533"/>
                <a:gd name="connsiteY6" fmla="*/ 0 h 377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533" h="3770138">
                  <a:moveTo>
                    <a:pt x="472079" y="0"/>
                  </a:moveTo>
                  <a:cubicBezTo>
                    <a:pt x="1115173" y="491845"/>
                    <a:pt x="1237784" y="1411895"/>
                    <a:pt x="745939" y="2054989"/>
                  </a:cubicBezTo>
                  <a:lnTo>
                    <a:pt x="746753" y="2055612"/>
                  </a:lnTo>
                  <a:cubicBezTo>
                    <a:pt x="369700" y="2548615"/>
                    <a:pt x="303392" y="3212281"/>
                    <a:pt x="575454" y="3770138"/>
                  </a:cubicBezTo>
                  <a:cubicBezTo>
                    <a:pt x="-67640" y="3278293"/>
                    <a:pt x="-190251" y="2358243"/>
                    <a:pt x="301594" y="1715149"/>
                  </a:cubicBezTo>
                  <a:lnTo>
                    <a:pt x="300780" y="1714526"/>
                  </a:lnTo>
                  <a:cubicBezTo>
                    <a:pt x="677833" y="1221523"/>
                    <a:pt x="744141" y="557857"/>
                    <a:pt x="472079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69B6739-5DA1-4723-A8F0-564E58C99AD9}"/>
              </a:ext>
            </a:extLst>
          </p:cNvPr>
          <p:cNvGrpSpPr/>
          <p:nvPr/>
        </p:nvGrpSpPr>
        <p:grpSpPr>
          <a:xfrm>
            <a:off x="2328543" y="4795540"/>
            <a:ext cx="1510032" cy="1452860"/>
            <a:chOff x="-247356" y="4819313"/>
            <a:chExt cx="2010387" cy="1931404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2625AA9-D1E6-42BA-AC37-93C1D8AECE21}"/>
                </a:ext>
              </a:extLst>
            </p:cNvPr>
            <p:cNvSpPr/>
            <p:nvPr/>
          </p:nvSpPr>
          <p:spPr>
            <a:xfrm>
              <a:off x="-247356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27E068B6-9702-4DBD-9B58-3AFBE29DD561}"/>
                </a:ext>
              </a:extLst>
            </p:cNvPr>
            <p:cNvSpPr/>
            <p:nvPr/>
          </p:nvSpPr>
          <p:spPr>
            <a:xfrm>
              <a:off x="49506" y="4819313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8100E43-4606-4984-9EEE-E81A15E07AB0}"/>
                </a:ext>
              </a:extLst>
            </p:cNvPr>
            <p:cNvSpPr/>
            <p:nvPr/>
          </p:nvSpPr>
          <p:spPr>
            <a:xfrm>
              <a:off x="346368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1180718D-98EA-473F-A786-45226FB240F8}"/>
                </a:ext>
              </a:extLst>
            </p:cNvPr>
            <p:cNvSpPr/>
            <p:nvPr/>
          </p:nvSpPr>
          <p:spPr>
            <a:xfrm>
              <a:off x="643230" y="4819313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47BAD81-49CE-4D06-9A31-B748CF21DE8B}"/>
                </a:ext>
              </a:extLst>
            </p:cNvPr>
            <p:cNvSpPr/>
            <p:nvPr/>
          </p:nvSpPr>
          <p:spPr>
            <a:xfrm>
              <a:off x="940092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83304807-252E-4BDB-800B-5DD4870B9C43}"/>
                </a:ext>
              </a:extLst>
            </p:cNvPr>
            <p:cNvSpPr/>
            <p:nvPr/>
          </p:nvSpPr>
          <p:spPr>
            <a:xfrm>
              <a:off x="1236955" y="4819313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846B6EF-AEC2-416B-A841-010BDC80444A}"/>
                </a:ext>
              </a:extLst>
            </p:cNvPr>
            <p:cNvSpPr/>
            <p:nvPr/>
          </p:nvSpPr>
          <p:spPr>
            <a:xfrm>
              <a:off x="1533819" y="5068311"/>
              <a:ext cx="229212" cy="1682406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045427DB-4380-436A-A7C0-B482468CDDFE}"/>
              </a:ext>
            </a:extLst>
          </p:cNvPr>
          <p:cNvGrpSpPr/>
          <p:nvPr/>
        </p:nvGrpSpPr>
        <p:grpSpPr>
          <a:xfrm>
            <a:off x="502900" y="4787818"/>
            <a:ext cx="1421149" cy="1403431"/>
            <a:chOff x="-2812878" y="4804222"/>
            <a:chExt cx="1914301" cy="1961588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AD8A828-B4A2-4AA1-94D4-F6DA116EAF9A}"/>
                </a:ext>
              </a:extLst>
            </p:cNvPr>
            <p:cNvSpPr/>
            <p:nvPr/>
          </p:nvSpPr>
          <p:spPr>
            <a:xfrm>
              <a:off x="-11174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BE494C8-7B5B-460B-B877-2B2E894E4B63}"/>
                </a:ext>
              </a:extLst>
            </p:cNvPr>
            <p:cNvSpPr/>
            <p:nvPr/>
          </p:nvSpPr>
          <p:spPr>
            <a:xfrm>
              <a:off x="-1400003" y="4804222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4E43EB3-C357-4269-842D-A9382C517F22}"/>
                </a:ext>
              </a:extLst>
            </p:cNvPr>
            <p:cNvSpPr/>
            <p:nvPr/>
          </p:nvSpPr>
          <p:spPr>
            <a:xfrm>
              <a:off x="-16825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D39CBFE-38A8-4A90-BAA4-5EBB9D684D29}"/>
                </a:ext>
              </a:extLst>
            </p:cNvPr>
            <p:cNvSpPr/>
            <p:nvPr/>
          </p:nvSpPr>
          <p:spPr>
            <a:xfrm>
              <a:off x="-1965153" y="4804222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4D7408D7-47BA-4A85-B1F4-66F556F927F7}"/>
                </a:ext>
              </a:extLst>
            </p:cNvPr>
            <p:cNvSpPr/>
            <p:nvPr/>
          </p:nvSpPr>
          <p:spPr>
            <a:xfrm>
              <a:off x="-224772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31B7B1B8-AF43-4AC9-98AC-C0F374D7A40F}"/>
                </a:ext>
              </a:extLst>
            </p:cNvPr>
            <p:cNvSpPr/>
            <p:nvPr/>
          </p:nvSpPr>
          <p:spPr>
            <a:xfrm>
              <a:off x="-2530303" y="4804222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E040929-DE0E-4C3C-90C7-E7FAA6CC3335}"/>
                </a:ext>
              </a:extLst>
            </p:cNvPr>
            <p:cNvSpPr/>
            <p:nvPr/>
          </p:nvSpPr>
          <p:spPr>
            <a:xfrm>
              <a:off x="-2812878" y="5053220"/>
              <a:ext cx="218851" cy="1712590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2998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EBB1FA3-16A4-4310-B7B3-913819FC5716}"/>
              </a:ext>
            </a:extLst>
          </p:cNvPr>
          <p:cNvSpPr/>
          <p:nvPr/>
        </p:nvSpPr>
        <p:spPr>
          <a:xfrm>
            <a:off x="345640" y="689356"/>
            <a:ext cx="9428672" cy="5598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5A2B097-B36B-4FDB-8386-25468DDA1206}"/>
              </a:ext>
            </a:extLst>
          </p:cNvPr>
          <p:cNvGrpSpPr/>
          <p:nvPr/>
        </p:nvGrpSpPr>
        <p:grpSpPr>
          <a:xfrm>
            <a:off x="2863886" y="2594287"/>
            <a:ext cx="1621490" cy="1801585"/>
            <a:chOff x="948814" y="1152475"/>
            <a:chExt cx="2141902" cy="2379797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3BD904EB-4A90-4DF8-BA4B-8D3FA1ED76F8}"/>
                </a:ext>
              </a:extLst>
            </p:cNvPr>
            <p:cNvGrpSpPr/>
            <p:nvPr/>
          </p:nvGrpSpPr>
          <p:grpSpPr>
            <a:xfrm>
              <a:off x="948814" y="1152475"/>
              <a:ext cx="2141902" cy="2379797"/>
              <a:chOff x="948814" y="1152475"/>
              <a:chExt cx="2141902" cy="2379797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71898585-BC1A-45C4-AF6C-74A4D4C15FE6}"/>
                  </a:ext>
                </a:extLst>
              </p:cNvPr>
              <p:cNvGrpSpPr/>
              <p:nvPr/>
            </p:nvGrpSpPr>
            <p:grpSpPr>
              <a:xfrm>
                <a:off x="1461845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172" name="月 171">
                  <a:extLst>
                    <a:ext uri="{FF2B5EF4-FFF2-40B4-BE49-F238E27FC236}">
                      <a16:creationId xmlns:a16="http://schemas.microsoft.com/office/drawing/2014/main" id="{9D513996-93CB-4737-8063-3C55611A9769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2DF62F99-49F9-4F96-A616-8CDEBADB1130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4FADE57-7441-449F-AA45-A5CE439B78B2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10D0F1FF-BD3B-4E87-88BC-D72ACA16C371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CE5BD8B5-B9DD-4204-AF0B-488F5F4E08BA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3DD8E36E-E967-44E6-B449-1F18FF955DCD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89" name="グループ化 188">
                      <a:extLst>
                        <a:ext uri="{FF2B5EF4-FFF2-40B4-BE49-F238E27FC236}">
                          <a16:creationId xmlns:a16="http://schemas.microsoft.com/office/drawing/2014/main" id="{F7CAC079-E91A-4406-AC95-81135053C51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4" name="円/楕円 177">
                        <a:extLst>
                          <a:ext uri="{FF2B5EF4-FFF2-40B4-BE49-F238E27FC236}">
                            <a16:creationId xmlns:a16="http://schemas.microsoft.com/office/drawing/2014/main" id="{1E69622E-0D06-4A52-9219-8FDD5EE2C3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" name="円/楕円 178">
                        <a:extLst>
                          <a:ext uri="{FF2B5EF4-FFF2-40B4-BE49-F238E27FC236}">
                            <a16:creationId xmlns:a16="http://schemas.microsoft.com/office/drawing/2014/main" id="{69FF9584-ADD7-4525-8CFB-EAA7F96E56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EFB83F39-A02D-4C07-BD4E-D7E8084886A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2" name="円/楕円 175">
                        <a:extLst>
                          <a:ext uri="{FF2B5EF4-FFF2-40B4-BE49-F238E27FC236}">
                            <a16:creationId xmlns:a16="http://schemas.microsoft.com/office/drawing/2014/main" id="{6040493D-F85E-480E-9CCC-F27566E09D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3" name="円/楕円 176">
                        <a:extLst>
                          <a:ext uri="{FF2B5EF4-FFF2-40B4-BE49-F238E27FC236}">
                            <a16:creationId xmlns:a16="http://schemas.microsoft.com/office/drawing/2014/main" id="{0A4869EB-9BF9-4495-9607-3574EC730A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円/楕円 174">
                      <a:extLst>
                        <a:ext uri="{FF2B5EF4-FFF2-40B4-BE49-F238E27FC236}">
                          <a16:creationId xmlns:a16="http://schemas.microsoft.com/office/drawing/2014/main" id="{08DC892E-4529-4837-9E80-38E01FAB04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F329793C-3CC6-41CA-8EB9-5432DA46DC41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円/楕円 27">
                    <a:extLst>
                      <a:ext uri="{FF2B5EF4-FFF2-40B4-BE49-F238E27FC236}">
                        <a16:creationId xmlns:a16="http://schemas.microsoft.com/office/drawing/2014/main" id="{C4416EA6-D0B2-43F2-B552-0536DA37D57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正方形/長方形 67">
                    <a:extLst>
                      <a:ext uri="{FF2B5EF4-FFF2-40B4-BE49-F238E27FC236}">
                        <a16:creationId xmlns:a16="http://schemas.microsoft.com/office/drawing/2014/main" id="{08CF4011-EE3D-4A2D-A3A2-A19438EA1B9D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7" name="片側の 2 つの角を丸めた四角形 66">
                  <a:extLst>
                    <a:ext uri="{FF2B5EF4-FFF2-40B4-BE49-F238E27FC236}">
                      <a16:creationId xmlns:a16="http://schemas.microsoft.com/office/drawing/2014/main" id="{8B00B530-64F3-4ACA-8109-172AC2C8B200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ホームベース 73">
                  <a:extLst>
                    <a:ext uri="{FF2B5EF4-FFF2-40B4-BE49-F238E27FC236}">
                      <a16:creationId xmlns:a16="http://schemas.microsoft.com/office/drawing/2014/main" id="{002DE628-05D1-4E08-99CF-E31DDD70DD31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片側の 2 つの角を丸めた四角形 64">
                  <a:extLst>
                    <a:ext uri="{FF2B5EF4-FFF2-40B4-BE49-F238E27FC236}">
                      <a16:creationId xmlns:a16="http://schemas.microsoft.com/office/drawing/2014/main" id="{FFD3255B-B2E6-4DB2-A106-68E097BF0DF6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32C09EA2-3B4C-4945-A476-C82FF09A7015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E4B3C82E-3583-49C3-8D09-361DF986FCCF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82">
                  <a:extLst>
                    <a:ext uri="{FF2B5EF4-FFF2-40B4-BE49-F238E27FC236}">
                      <a16:creationId xmlns:a16="http://schemas.microsoft.com/office/drawing/2014/main" id="{33A6B4B4-6CE2-45BD-8F83-9C09F393B12C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/楕円 83">
                  <a:extLst>
                    <a:ext uri="{FF2B5EF4-FFF2-40B4-BE49-F238E27FC236}">
                      <a16:creationId xmlns:a16="http://schemas.microsoft.com/office/drawing/2014/main" id="{8F085CF1-88F3-453F-9B04-7DD654217676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円/楕円 83">
                  <a:extLst>
                    <a:ext uri="{FF2B5EF4-FFF2-40B4-BE49-F238E27FC236}">
                      <a16:creationId xmlns:a16="http://schemas.microsoft.com/office/drawing/2014/main" id="{897F230A-E099-4B24-8D2C-5181D188358B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5F7125A0-85C1-4CDF-BB4F-35B3F4D7D114}"/>
                  </a:ext>
                </a:extLst>
              </p:cNvPr>
              <p:cNvGrpSpPr/>
              <p:nvPr/>
            </p:nvGrpSpPr>
            <p:grpSpPr>
              <a:xfrm>
                <a:off x="2264188" y="1311455"/>
                <a:ext cx="826528" cy="1401860"/>
                <a:chOff x="2264188" y="1311455"/>
                <a:chExt cx="826528" cy="1401860"/>
              </a:xfrm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5E8B9928-0042-4890-B12F-A823773FB2F6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4EE1AAC1-4446-4ECC-A064-A5C360A987FD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2140AE56-15D4-4D24-857A-B4D0993225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9DE91821-C3C9-4329-96AB-894849A085EA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62EA280D-AEDC-453E-BADC-E80D9C929CEE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047F07C8-AA86-4158-8D8F-12E60E2DCEF6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D74670CA-3B20-4410-861C-F672D94DD758}"/>
                  </a:ext>
                </a:extLst>
              </p:cNvPr>
              <p:cNvGrpSpPr/>
              <p:nvPr/>
            </p:nvGrpSpPr>
            <p:grpSpPr>
              <a:xfrm flipH="1">
                <a:off x="948814" y="1311455"/>
                <a:ext cx="826528" cy="1401860"/>
                <a:chOff x="2264188" y="1311455"/>
                <a:chExt cx="826528" cy="1401860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8CADBCE4-A078-478F-9AA3-5F1E692443F2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CD7093DD-619E-485E-9982-D024C1365669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164" name="フリーフォーム: 図形 163">
                      <a:extLst>
                        <a:ext uri="{FF2B5EF4-FFF2-40B4-BE49-F238E27FC236}">
                          <a16:creationId xmlns:a16="http://schemas.microsoft.com/office/drawing/2014/main" id="{E26C011F-5EC4-4F0F-9AAE-D6071BEFA9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EA429F74-F475-479A-88D8-19133363E24E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9F936100-B170-4ACD-A5D9-0F43E215D99F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E59A98F6-0C56-4BA9-9E95-C8DFD2F0A91F}"/>
                    </a:ext>
                  </a:extLst>
                </p:cNvPr>
                <p:cNvSpPr/>
                <p:nvPr/>
              </p:nvSpPr>
              <p:spPr>
                <a:xfrm rot="3600000">
                  <a:off x="2269093" y="1891693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二等辺三角形 33">
                <a:extLst>
                  <a:ext uri="{FF2B5EF4-FFF2-40B4-BE49-F238E27FC236}">
                    <a16:creationId xmlns:a16="http://schemas.microsoft.com/office/drawing/2014/main" id="{F6F75711-E7B7-4E59-A63B-F0E0102A73E7}"/>
                  </a:ext>
                </a:extLst>
              </p:cNvPr>
              <p:cNvSpPr/>
              <p:nvPr/>
            </p:nvSpPr>
            <p:spPr>
              <a:xfrm>
                <a:off x="1861000" y="2232262"/>
                <a:ext cx="332926" cy="101590"/>
              </a:xfrm>
              <a:custGeom>
                <a:avLst/>
                <a:gdLst>
                  <a:gd name="connsiteX0" fmla="*/ 0 w 1582702"/>
                  <a:gd name="connsiteY0" fmla="*/ 1177872 h 1177872"/>
                  <a:gd name="connsiteX1" fmla="*/ 791351 w 1582702"/>
                  <a:gd name="connsiteY1" fmla="*/ 0 h 1177872"/>
                  <a:gd name="connsiteX2" fmla="*/ 1582702 w 1582702"/>
                  <a:gd name="connsiteY2" fmla="*/ 1177872 h 1177872"/>
                  <a:gd name="connsiteX3" fmla="*/ 0 w 1582702"/>
                  <a:gd name="connsiteY3" fmla="*/ 1177872 h 1177872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77876"/>
                  <a:gd name="connsiteX1" fmla="*/ 791351 w 1582702"/>
                  <a:gd name="connsiteY1" fmla="*/ 4 h 1177876"/>
                  <a:gd name="connsiteX2" fmla="*/ 1582702 w 1582702"/>
                  <a:gd name="connsiteY2" fmla="*/ 1177876 h 1177876"/>
                  <a:gd name="connsiteX3" fmla="*/ 0 w 1582702"/>
                  <a:gd name="connsiteY3" fmla="*/ 1177876 h 1177876"/>
                  <a:gd name="connsiteX0" fmla="*/ 0 w 1582702"/>
                  <a:gd name="connsiteY0" fmla="*/ 1177876 h 1196220"/>
                  <a:gd name="connsiteX1" fmla="*/ 791351 w 1582702"/>
                  <a:gd name="connsiteY1" fmla="*/ 4 h 1196220"/>
                  <a:gd name="connsiteX2" fmla="*/ 1582702 w 1582702"/>
                  <a:gd name="connsiteY2" fmla="*/ 1177876 h 1196220"/>
                  <a:gd name="connsiteX3" fmla="*/ 0 w 1582702"/>
                  <a:gd name="connsiteY3" fmla="*/ 1177876 h 1196220"/>
                  <a:gd name="connsiteX0" fmla="*/ 0 w 1582702"/>
                  <a:gd name="connsiteY0" fmla="*/ 1177876 h 1215976"/>
                  <a:gd name="connsiteX1" fmla="*/ 791351 w 1582702"/>
                  <a:gd name="connsiteY1" fmla="*/ 4 h 1215976"/>
                  <a:gd name="connsiteX2" fmla="*/ 1582702 w 1582702"/>
                  <a:gd name="connsiteY2" fmla="*/ 1177876 h 1215976"/>
                  <a:gd name="connsiteX3" fmla="*/ 0 w 1582702"/>
                  <a:gd name="connsiteY3" fmla="*/ 1177876 h 1215976"/>
                  <a:gd name="connsiteX0" fmla="*/ 0 w 1582702"/>
                  <a:gd name="connsiteY0" fmla="*/ 1177876 h 1238650"/>
                  <a:gd name="connsiteX1" fmla="*/ 791351 w 1582702"/>
                  <a:gd name="connsiteY1" fmla="*/ 4 h 1238650"/>
                  <a:gd name="connsiteX2" fmla="*/ 1582702 w 1582702"/>
                  <a:gd name="connsiteY2" fmla="*/ 1177876 h 1238650"/>
                  <a:gd name="connsiteX3" fmla="*/ 0 w 1582702"/>
                  <a:gd name="connsiteY3" fmla="*/ 1177876 h 1238650"/>
                  <a:gd name="connsiteX0" fmla="*/ 0 w 1582702"/>
                  <a:gd name="connsiteY0" fmla="*/ 1177876 h 1251310"/>
                  <a:gd name="connsiteX1" fmla="*/ 791351 w 1582702"/>
                  <a:gd name="connsiteY1" fmla="*/ 4 h 1251310"/>
                  <a:gd name="connsiteX2" fmla="*/ 1582702 w 1582702"/>
                  <a:gd name="connsiteY2" fmla="*/ 1177876 h 1251310"/>
                  <a:gd name="connsiteX3" fmla="*/ 0 w 1582702"/>
                  <a:gd name="connsiteY3" fmla="*/ 1177876 h 1251310"/>
                  <a:gd name="connsiteX0" fmla="*/ 0 w 1582702"/>
                  <a:gd name="connsiteY0" fmla="*/ 1177876 h 1255634"/>
                  <a:gd name="connsiteX1" fmla="*/ 791351 w 1582702"/>
                  <a:gd name="connsiteY1" fmla="*/ 4 h 1255634"/>
                  <a:gd name="connsiteX2" fmla="*/ 1582702 w 1582702"/>
                  <a:gd name="connsiteY2" fmla="*/ 1177876 h 1255634"/>
                  <a:gd name="connsiteX3" fmla="*/ 0 w 1582702"/>
                  <a:gd name="connsiteY3" fmla="*/ 1177876 h 125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2702" h="1255634">
                    <a:moveTo>
                      <a:pt x="0" y="1177876"/>
                    </a:moveTo>
                    <a:cubicBezTo>
                      <a:pt x="63759" y="861452"/>
                      <a:pt x="565667" y="-2095"/>
                      <a:pt x="791351" y="4"/>
                    </a:cubicBezTo>
                    <a:cubicBezTo>
                      <a:pt x="1017035" y="2103"/>
                      <a:pt x="1455443" y="839227"/>
                      <a:pt x="1582702" y="1177876"/>
                    </a:cubicBezTo>
                    <a:cubicBezTo>
                      <a:pt x="1505985" y="1266776"/>
                      <a:pt x="67192" y="1295351"/>
                      <a:pt x="0" y="1177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2" name="円/楕円 127">
              <a:extLst>
                <a:ext uri="{FF2B5EF4-FFF2-40B4-BE49-F238E27FC236}">
                  <a16:creationId xmlns:a16="http://schemas.microsoft.com/office/drawing/2014/main" id="{A417E948-6BA6-4939-AADA-6CA8219C2CEB}"/>
                </a:ext>
              </a:extLst>
            </p:cNvPr>
            <p:cNvSpPr/>
            <p:nvPr/>
          </p:nvSpPr>
          <p:spPr>
            <a:xfrm>
              <a:off x="1696364" y="1743644"/>
              <a:ext cx="114489" cy="195639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127">
              <a:extLst>
                <a:ext uri="{FF2B5EF4-FFF2-40B4-BE49-F238E27FC236}">
                  <a16:creationId xmlns:a16="http://schemas.microsoft.com/office/drawing/2014/main" id="{2098F45F-E19C-44AF-BFE2-190676CB7062}"/>
                </a:ext>
              </a:extLst>
            </p:cNvPr>
            <p:cNvSpPr/>
            <p:nvPr/>
          </p:nvSpPr>
          <p:spPr>
            <a:xfrm>
              <a:off x="2239544" y="1743644"/>
              <a:ext cx="114489" cy="195639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DC884B64-E0B6-4AC4-928A-59E46D60C218}"/>
                </a:ext>
              </a:extLst>
            </p:cNvPr>
            <p:cNvSpPr/>
            <p:nvPr/>
          </p:nvSpPr>
          <p:spPr>
            <a:xfrm>
              <a:off x="1736641" y="180095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A6398898-7045-4DEF-ACC8-FABD08A92AC2}"/>
                </a:ext>
              </a:extLst>
            </p:cNvPr>
            <p:cNvSpPr/>
            <p:nvPr/>
          </p:nvSpPr>
          <p:spPr>
            <a:xfrm>
              <a:off x="2277184" y="180095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B8C23AEE-47A5-4FBB-B317-DBB2FF7CF89C}"/>
              </a:ext>
            </a:extLst>
          </p:cNvPr>
          <p:cNvGrpSpPr/>
          <p:nvPr/>
        </p:nvGrpSpPr>
        <p:grpSpPr>
          <a:xfrm>
            <a:off x="673503" y="2589920"/>
            <a:ext cx="1494439" cy="1794333"/>
            <a:chOff x="826277" y="3679809"/>
            <a:chExt cx="2311344" cy="2775168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42C112E6-D9AB-41DE-B461-698A070E4EDE}"/>
                </a:ext>
              </a:extLst>
            </p:cNvPr>
            <p:cNvGrpSpPr/>
            <p:nvPr/>
          </p:nvGrpSpPr>
          <p:grpSpPr>
            <a:xfrm>
              <a:off x="826277" y="3679809"/>
              <a:ext cx="2311344" cy="2775168"/>
              <a:chOff x="826277" y="3679809"/>
              <a:chExt cx="2311344" cy="2775168"/>
            </a:xfrm>
          </p:grpSpPr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6909F5C-F4E1-4651-8124-4D034B5A8AC4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229" name="片側の 2 つの角を丸めた四角形 144">
                  <a:extLst>
                    <a:ext uri="{FF2B5EF4-FFF2-40B4-BE49-F238E27FC236}">
                      <a16:creationId xmlns:a16="http://schemas.microsoft.com/office/drawing/2014/main" id="{CC7BDE8A-CC5E-4DB8-B63E-87B6AD8DFDEB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0A2C8C94-512C-4E2E-9058-476DB63B540E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F079B99B-9950-4A54-8098-E5CC8A604EEA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BB743319-1FFD-4CDD-B9ED-9DC6E002C40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6"/>
                <a:chOff x="-221304" y="2171701"/>
                <a:chExt cx="1277659" cy="1367656"/>
              </a:xfrm>
            </p:grpSpPr>
            <p:sp>
              <p:nvSpPr>
                <p:cNvPr id="217" name="雲 391">
                  <a:extLst>
                    <a:ext uri="{FF2B5EF4-FFF2-40B4-BE49-F238E27FC236}">
                      <a16:creationId xmlns:a16="http://schemas.microsoft.com/office/drawing/2014/main" id="{56BB8E3C-918A-4499-BEAF-FF8E8E6556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B613162F-2899-4441-A3FB-967D5D68BE54}"/>
                    </a:ext>
                  </a:extLst>
                </p:cNvPr>
                <p:cNvGrpSpPr/>
                <p:nvPr/>
              </p:nvGrpSpPr>
              <p:grpSpPr>
                <a:xfrm>
                  <a:off x="-221304" y="2379250"/>
                  <a:ext cx="1277659" cy="1160107"/>
                  <a:chOff x="2791855" y="2017485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68BF4D44-0AA9-4F64-9CCB-F103A1512D6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7" name="円/楕円 465">
                      <a:extLst>
                        <a:ext uri="{FF2B5EF4-FFF2-40B4-BE49-F238E27FC236}">
                          <a16:creationId xmlns:a16="http://schemas.microsoft.com/office/drawing/2014/main" id="{F81AD47C-706A-436F-9A0D-5C6C8B4CE8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8" name="円/楕円 466">
                      <a:extLst>
                        <a:ext uri="{FF2B5EF4-FFF2-40B4-BE49-F238E27FC236}">
                          <a16:creationId xmlns:a16="http://schemas.microsoft.com/office/drawing/2014/main" id="{35FF1D7C-2E82-4A85-8C16-DA36E10BE3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EC1920B-7D09-4561-B4CD-D8BD15B8E60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463">
                      <a:extLst>
                        <a:ext uri="{FF2B5EF4-FFF2-40B4-BE49-F238E27FC236}">
                          <a16:creationId xmlns:a16="http://schemas.microsoft.com/office/drawing/2014/main" id="{D1F1E0B5-F767-4338-A756-654523AF5B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464">
                      <a:extLst>
                        <a:ext uri="{FF2B5EF4-FFF2-40B4-BE49-F238E27FC236}">
                          <a16:creationId xmlns:a16="http://schemas.microsoft.com/office/drawing/2014/main" id="{23CE81D9-6D04-48C4-8A98-E4F0016B5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4" name="円/楕円 462">
                    <a:extLst>
                      <a:ext uri="{FF2B5EF4-FFF2-40B4-BE49-F238E27FC236}">
                        <a16:creationId xmlns:a16="http://schemas.microsoft.com/office/drawing/2014/main" id="{CB555761-1068-467C-B743-C3ADFFAC8BB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4" cy="104502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9CD9ACB1-EDAB-4DA2-B899-B7F2AB6075E3}"/>
                    </a:ext>
                  </a:extLst>
                </p:cNvPr>
                <p:cNvSpPr/>
                <p:nvPr/>
              </p:nvSpPr>
              <p:spPr>
                <a:xfrm rot="10800000">
                  <a:off x="226103" y="3308367"/>
                  <a:ext cx="378859" cy="14765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-1 w 3210417"/>
                    <a:gd name="connsiteY0" fmla="*/ 38994 h 385279"/>
                    <a:gd name="connsiteX1" fmla="*/ 1605204 w 3210417"/>
                    <a:gd name="connsiteY1" fmla="*/ 45240 h 385279"/>
                    <a:gd name="connsiteX2" fmla="*/ 3210417 w 3210417"/>
                    <a:gd name="connsiteY2" fmla="*/ 38994 h 385279"/>
                    <a:gd name="connsiteX3" fmla="*/ 1605208 w 3210417"/>
                    <a:gd name="connsiteY3" fmla="*/ 385279 h 385279"/>
                    <a:gd name="connsiteX4" fmla="*/ -1 w 3210417"/>
                    <a:gd name="connsiteY4" fmla="*/ 38994 h 385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7" h="385279">
                      <a:moveTo>
                        <a:pt x="-1" y="38994"/>
                      </a:moveTo>
                      <a:cubicBezTo>
                        <a:pt x="-2" y="-17679"/>
                        <a:pt x="718672" y="45240"/>
                        <a:pt x="1605204" y="45240"/>
                      </a:cubicBezTo>
                      <a:cubicBezTo>
                        <a:pt x="2491736" y="45240"/>
                        <a:pt x="3210417" y="-52248"/>
                        <a:pt x="3210417" y="38994"/>
                      </a:cubicBezTo>
                      <a:cubicBezTo>
                        <a:pt x="3210417" y="130236"/>
                        <a:pt x="2491740" y="385279"/>
                        <a:pt x="1605208" y="385279"/>
                      </a:cubicBezTo>
                      <a:cubicBezTo>
                        <a:pt x="718676" y="385279"/>
                        <a:pt x="0" y="95667"/>
                        <a:pt x="-1" y="3899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449">
                  <a:extLst>
                    <a:ext uri="{FF2B5EF4-FFF2-40B4-BE49-F238E27FC236}">
                      <a16:creationId xmlns:a16="http://schemas.microsoft.com/office/drawing/2014/main" id="{D0885607-6D21-4FA0-9165-73F55F60EB05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BBBB8F58-993B-469B-A6AD-299E4D6873C3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6" name="アーチ 205">
                <a:extLst>
                  <a:ext uri="{FF2B5EF4-FFF2-40B4-BE49-F238E27FC236}">
                    <a16:creationId xmlns:a16="http://schemas.microsoft.com/office/drawing/2014/main" id="{447E0043-59FD-445D-B0F6-C40E6FC886ED}"/>
                  </a:ext>
                </a:extLst>
              </p:cNvPr>
              <p:cNvSpPr/>
              <p:nvPr/>
            </p:nvSpPr>
            <p:spPr>
              <a:xfrm rot="12600000">
                <a:off x="1509353" y="414676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アーチ 206">
                <a:extLst>
                  <a:ext uri="{FF2B5EF4-FFF2-40B4-BE49-F238E27FC236}">
                    <a16:creationId xmlns:a16="http://schemas.microsoft.com/office/drawing/2014/main" id="{361091DA-57C9-41C0-8820-4B03C5BB1D34}"/>
                  </a:ext>
                </a:extLst>
              </p:cNvPr>
              <p:cNvSpPr/>
              <p:nvPr/>
            </p:nvSpPr>
            <p:spPr>
              <a:xfrm rot="9000000">
                <a:off x="2108997" y="414676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1BE68101-DFC9-4BF6-AD36-5608B483C763}"/>
                  </a:ext>
                </a:extLst>
              </p:cNvPr>
              <p:cNvGrpSpPr/>
              <p:nvPr/>
            </p:nvGrpSpPr>
            <p:grpSpPr>
              <a:xfrm rot="20968118">
                <a:off x="2342728" y="3839398"/>
                <a:ext cx="293923" cy="332499"/>
                <a:chOff x="2926637" y="3499228"/>
                <a:chExt cx="361165" cy="407550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4CD07D02-5D98-4A8D-9DA3-0F37213345F4}"/>
                    </a:ext>
                  </a:extLst>
                </p:cNvPr>
                <p:cNvSpPr/>
                <p:nvPr/>
              </p:nvSpPr>
              <p:spPr>
                <a:xfrm>
                  <a:off x="2966616" y="3544609"/>
                  <a:ext cx="321186" cy="362169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E9949D55-16AE-4C7E-8413-24037B21D710}"/>
                    </a:ext>
                  </a:extLst>
                </p:cNvPr>
                <p:cNvSpPr/>
                <p:nvPr/>
              </p:nvSpPr>
              <p:spPr>
                <a:xfrm rot="20345785">
                  <a:off x="2926637" y="3499228"/>
                  <a:ext cx="321186" cy="362169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BE3FE509-6413-4FFA-988D-D65548B89612}"/>
                  </a:ext>
                </a:extLst>
              </p:cNvPr>
              <p:cNvGrpSpPr/>
              <p:nvPr/>
            </p:nvGrpSpPr>
            <p:grpSpPr>
              <a:xfrm>
                <a:off x="2395032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0AA2E6B-BAE3-43B8-ACDF-DDF329C27EB6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5B0B19CC-B965-47D7-AA07-E77ED0F992ED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6F97E456-6646-4A2F-9EE6-2A43984D9DEC}"/>
                  </a:ext>
                </a:extLst>
              </p:cNvPr>
              <p:cNvGrpSpPr/>
              <p:nvPr/>
            </p:nvGrpSpPr>
            <p:grpSpPr>
              <a:xfrm flipH="1">
                <a:off x="826277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E7632B6-CD15-4923-BEEB-15041078EDC0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2A9A4105-3B53-4C12-8E96-6DADCBBCDB7F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98" name="円/楕円 456">
              <a:extLst>
                <a:ext uri="{FF2B5EF4-FFF2-40B4-BE49-F238E27FC236}">
                  <a16:creationId xmlns:a16="http://schemas.microsoft.com/office/drawing/2014/main" id="{E84878F3-CD0F-4219-B811-EFF203B8BC33}"/>
                </a:ext>
              </a:extLst>
            </p:cNvPr>
            <p:cNvSpPr/>
            <p:nvPr/>
          </p:nvSpPr>
          <p:spPr>
            <a:xfrm>
              <a:off x="1569535" y="4310429"/>
              <a:ext cx="210357" cy="29186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円/楕円 457">
              <a:extLst>
                <a:ext uri="{FF2B5EF4-FFF2-40B4-BE49-F238E27FC236}">
                  <a16:creationId xmlns:a16="http://schemas.microsoft.com/office/drawing/2014/main" id="{D1A6DF30-3639-4F67-873D-12124A48FECF}"/>
                </a:ext>
              </a:extLst>
            </p:cNvPr>
            <p:cNvSpPr/>
            <p:nvPr/>
          </p:nvSpPr>
          <p:spPr>
            <a:xfrm>
              <a:off x="2157476" y="4310429"/>
              <a:ext cx="210357" cy="29186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円/楕円 458">
              <a:extLst>
                <a:ext uri="{FF2B5EF4-FFF2-40B4-BE49-F238E27FC236}">
                  <a16:creationId xmlns:a16="http://schemas.microsoft.com/office/drawing/2014/main" id="{E926ED79-C71A-46AF-80EE-F6CB118AFB8C}"/>
                </a:ext>
              </a:extLst>
            </p:cNvPr>
            <p:cNvSpPr/>
            <p:nvPr/>
          </p:nvSpPr>
          <p:spPr>
            <a:xfrm>
              <a:off x="1605027" y="4389520"/>
              <a:ext cx="134703" cy="1538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円/楕円 459">
              <a:extLst>
                <a:ext uri="{FF2B5EF4-FFF2-40B4-BE49-F238E27FC236}">
                  <a16:creationId xmlns:a16="http://schemas.microsoft.com/office/drawing/2014/main" id="{87303BE4-5120-4DA4-A000-0309DDB2A9FE}"/>
                </a:ext>
              </a:extLst>
            </p:cNvPr>
            <p:cNvSpPr/>
            <p:nvPr/>
          </p:nvSpPr>
          <p:spPr>
            <a:xfrm>
              <a:off x="2192968" y="4389520"/>
              <a:ext cx="134703" cy="1538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0008184D-5775-45EC-9E53-17873DA8EB81}"/>
                </a:ext>
              </a:extLst>
            </p:cNvPr>
            <p:cNvSpPr/>
            <p:nvPr/>
          </p:nvSpPr>
          <p:spPr>
            <a:xfrm>
              <a:off x="1587645" y="4309090"/>
              <a:ext cx="174138" cy="68870"/>
            </a:xfrm>
            <a:custGeom>
              <a:avLst/>
              <a:gdLst>
                <a:gd name="connsiteX0" fmla="*/ 87069 w 174138"/>
                <a:gd name="connsiteY0" fmla="*/ 0 h 68870"/>
                <a:gd name="connsiteX1" fmla="*/ 161442 w 174138"/>
                <a:gd name="connsiteY1" fmla="*/ 42743 h 68870"/>
                <a:gd name="connsiteX2" fmla="*/ 174138 w 174138"/>
                <a:gd name="connsiteY2" fmla="*/ 68870 h 68870"/>
                <a:gd name="connsiteX3" fmla="*/ 87069 w 174138"/>
                <a:gd name="connsiteY3" fmla="*/ 56462 h 68870"/>
                <a:gd name="connsiteX4" fmla="*/ 0 w 174138"/>
                <a:gd name="connsiteY4" fmla="*/ 68870 h 68870"/>
                <a:gd name="connsiteX5" fmla="*/ 12696 w 174138"/>
                <a:gd name="connsiteY5" fmla="*/ 42743 h 68870"/>
                <a:gd name="connsiteX6" fmla="*/ 87069 w 174138"/>
                <a:gd name="connsiteY6" fmla="*/ 0 h 68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38" h="68870">
                  <a:moveTo>
                    <a:pt x="87069" y="0"/>
                  </a:moveTo>
                  <a:cubicBezTo>
                    <a:pt x="116114" y="0"/>
                    <a:pt x="142408" y="16334"/>
                    <a:pt x="161442" y="42743"/>
                  </a:cubicBezTo>
                  <a:lnTo>
                    <a:pt x="174138" y="68870"/>
                  </a:lnTo>
                  <a:lnTo>
                    <a:pt x="87069" y="56462"/>
                  </a:lnTo>
                  <a:lnTo>
                    <a:pt x="0" y="68870"/>
                  </a:lnTo>
                  <a:lnTo>
                    <a:pt x="12696" y="42743"/>
                  </a:lnTo>
                  <a:cubicBezTo>
                    <a:pt x="31730" y="16334"/>
                    <a:pt x="58025" y="0"/>
                    <a:pt x="8706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E56716C7-7CE5-481A-B8D7-C451C188B1AC}"/>
                </a:ext>
              </a:extLst>
            </p:cNvPr>
            <p:cNvSpPr/>
            <p:nvPr/>
          </p:nvSpPr>
          <p:spPr>
            <a:xfrm>
              <a:off x="2175586" y="4309090"/>
              <a:ext cx="174138" cy="68870"/>
            </a:xfrm>
            <a:custGeom>
              <a:avLst/>
              <a:gdLst>
                <a:gd name="connsiteX0" fmla="*/ 87069 w 174138"/>
                <a:gd name="connsiteY0" fmla="*/ 0 h 68870"/>
                <a:gd name="connsiteX1" fmla="*/ 161442 w 174138"/>
                <a:gd name="connsiteY1" fmla="*/ 42743 h 68870"/>
                <a:gd name="connsiteX2" fmla="*/ 174138 w 174138"/>
                <a:gd name="connsiteY2" fmla="*/ 68870 h 68870"/>
                <a:gd name="connsiteX3" fmla="*/ 87069 w 174138"/>
                <a:gd name="connsiteY3" fmla="*/ 56462 h 68870"/>
                <a:gd name="connsiteX4" fmla="*/ 0 w 174138"/>
                <a:gd name="connsiteY4" fmla="*/ 68870 h 68870"/>
                <a:gd name="connsiteX5" fmla="*/ 12696 w 174138"/>
                <a:gd name="connsiteY5" fmla="*/ 42743 h 68870"/>
                <a:gd name="connsiteX6" fmla="*/ 87069 w 174138"/>
                <a:gd name="connsiteY6" fmla="*/ 0 h 68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38" h="68870">
                  <a:moveTo>
                    <a:pt x="87069" y="0"/>
                  </a:moveTo>
                  <a:cubicBezTo>
                    <a:pt x="116114" y="0"/>
                    <a:pt x="142408" y="16334"/>
                    <a:pt x="161442" y="42743"/>
                  </a:cubicBezTo>
                  <a:lnTo>
                    <a:pt x="174138" y="68870"/>
                  </a:lnTo>
                  <a:lnTo>
                    <a:pt x="87069" y="56462"/>
                  </a:lnTo>
                  <a:lnTo>
                    <a:pt x="0" y="68870"/>
                  </a:lnTo>
                  <a:lnTo>
                    <a:pt x="12696" y="42743"/>
                  </a:lnTo>
                  <a:cubicBezTo>
                    <a:pt x="31730" y="16334"/>
                    <a:pt x="58025" y="0"/>
                    <a:pt x="8706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624D686-8EB4-493A-B9F7-B99A3D290256}"/>
              </a:ext>
            </a:extLst>
          </p:cNvPr>
          <p:cNvSpPr txBox="1"/>
          <p:nvPr/>
        </p:nvSpPr>
        <p:spPr>
          <a:xfrm>
            <a:off x="965098" y="1257575"/>
            <a:ext cx="2600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頭から湯気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（考えすぎ、怒り</a:t>
            </a:r>
            <a:r>
              <a:rPr kumimoji="1"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etc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C3993AAF-D57C-4498-8E9C-8F99464F7B66}"/>
              </a:ext>
            </a:extLst>
          </p:cNvPr>
          <p:cNvSpPr txBox="1"/>
          <p:nvPr/>
        </p:nvSpPr>
        <p:spPr>
          <a:xfrm>
            <a:off x="5698818" y="1257575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食べもの</a:t>
            </a: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A7AC90D9-35CE-4DBE-B7D6-19BCD21DEB88}"/>
              </a:ext>
            </a:extLst>
          </p:cNvPr>
          <p:cNvSpPr txBox="1"/>
          <p:nvPr/>
        </p:nvSpPr>
        <p:spPr>
          <a:xfrm>
            <a:off x="8039070" y="1257575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ドリンク</a:t>
            </a:r>
          </a:p>
        </p:txBody>
      </p: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B1D4C78-B2B2-4516-BBB3-253999445D61}"/>
              </a:ext>
            </a:extLst>
          </p:cNvPr>
          <p:cNvGrpSpPr/>
          <p:nvPr/>
        </p:nvGrpSpPr>
        <p:grpSpPr>
          <a:xfrm>
            <a:off x="1101395" y="1946158"/>
            <a:ext cx="633871" cy="597911"/>
            <a:chOff x="232161" y="2917494"/>
            <a:chExt cx="1780050" cy="1850190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3B70BCE4-C9FC-4F01-9630-22D5E7B7628A}"/>
                </a:ext>
              </a:extLst>
            </p:cNvPr>
            <p:cNvSpPr/>
            <p:nvPr/>
          </p:nvSpPr>
          <p:spPr>
            <a:xfrm>
              <a:off x="232161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13D65B5-8C76-4375-80A5-D22D9F5E595C}"/>
                </a:ext>
              </a:extLst>
            </p:cNvPr>
            <p:cNvSpPr/>
            <p:nvPr/>
          </p:nvSpPr>
          <p:spPr>
            <a:xfrm>
              <a:off x="563155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3495FFFB-77FD-4FFF-8944-E26E143C372E}"/>
                </a:ext>
              </a:extLst>
            </p:cNvPr>
            <p:cNvSpPr/>
            <p:nvPr/>
          </p:nvSpPr>
          <p:spPr>
            <a:xfrm>
              <a:off x="894149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127BC327-E4F7-4F2E-8026-38A71C104A4E}"/>
                </a:ext>
              </a:extLst>
            </p:cNvPr>
            <p:cNvSpPr/>
            <p:nvPr/>
          </p:nvSpPr>
          <p:spPr>
            <a:xfrm>
              <a:off x="1225143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1BD79CB-8DD6-49DC-ABBA-490859604D2F}"/>
                </a:ext>
              </a:extLst>
            </p:cNvPr>
            <p:cNvSpPr/>
            <p:nvPr/>
          </p:nvSpPr>
          <p:spPr>
            <a:xfrm>
              <a:off x="1556136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9A238A17-F14C-4F7F-A583-1C32EB9B2FCE}"/>
              </a:ext>
            </a:extLst>
          </p:cNvPr>
          <p:cNvGrpSpPr/>
          <p:nvPr/>
        </p:nvGrpSpPr>
        <p:grpSpPr>
          <a:xfrm>
            <a:off x="3309757" y="1946158"/>
            <a:ext cx="633871" cy="597911"/>
            <a:chOff x="232161" y="2917494"/>
            <a:chExt cx="1780050" cy="1850190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EEB024D-3440-42B1-BEE1-76D72D94CF52}"/>
                </a:ext>
              </a:extLst>
            </p:cNvPr>
            <p:cNvSpPr/>
            <p:nvPr/>
          </p:nvSpPr>
          <p:spPr>
            <a:xfrm>
              <a:off x="232161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68C75B9-9D0C-4D90-AFD6-EC03E920C6B1}"/>
                </a:ext>
              </a:extLst>
            </p:cNvPr>
            <p:cNvSpPr/>
            <p:nvPr/>
          </p:nvSpPr>
          <p:spPr>
            <a:xfrm>
              <a:off x="563155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B04EACB1-2A7E-46EB-9F37-1B6D5E6625AC}"/>
                </a:ext>
              </a:extLst>
            </p:cNvPr>
            <p:cNvSpPr/>
            <p:nvPr/>
          </p:nvSpPr>
          <p:spPr>
            <a:xfrm>
              <a:off x="894149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E2620D38-BFF4-48A7-B87A-6417B12B5498}"/>
                </a:ext>
              </a:extLst>
            </p:cNvPr>
            <p:cNvSpPr/>
            <p:nvPr/>
          </p:nvSpPr>
          <p:spPr>
            <a:xfrm>
              <a:off x="1225143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3CBAEA99-EB21-469C-848F-A575F06BBEA5}"/>
                </a:ext>
              </a:extLst>
            </p:cNvPr>
            <p:cNvSpPr/>
            <p:nvPr/>
          </p:nvSpPr>
          <p:spPr>
            <a:xfrm>
              <a:off x="1556136" y="2917494"/>
              <a:ext cx="456075" cy="1850190"/>
            </a:xfrm>
            <a:custGeom>
              <a:avLst/>
              <a:gdLst>
                <a:gd name="connsiteX0" fmla="*/ 467897 w 967793"/>
                <a:gd name="connsiteY0" fmla="*/ 0 h 3926110"/>
                <a:gd name="connsiteX1" fmla="*/ 604422 w 967793"/>
                <a:gd name="connsiteY1" fmla="*/ 2068657 h 3926110"/>
                <a:gd name="connsiteX2" fmla="*/ 603217 w 967793"/>
                <a:gd name="connsiteY2" fmla="*/ 2067602 h 3926110"/>
                <a:gd name="connsiteX3" fmla="*/ 499896 w 967793"/>
                <a:gd name="connsiteY3" fmla="*/ 3926110 h 3926110"/>
                <a:gd name="connsiteX4" fmla="*/ 363371 w 967793"/>
                <a:gd name="connsiteY4" fmla="*/ 1857454 h 3926110"/>
                <a:gd name="connsiteX5" fmla="*/ 364576 w 967793"/>
                <a:gd name="connsiteY5" fmla="*/ 1858509 h 3926110"/>
                <a:gd name="connsiteX6" fmla="*/ 467897 w 967793"/>
                <a:gd name="connsiteY6" fmla="*/ 0 h 392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7793" h="3926110">
                  <a:moveTo>
                    <a:pt x="467897" y="0"/>
                  </a:moveTo>
                  <a:cubicBezTo>
                    <a:pt x="1076841" y="533544"/>
                    <a:pt x="1137965" y="1459713"/>
                    <a:pt x="604422" y="2068657"/>
                  </a:cubicBezTo>
                  <a:lnTo>
                    <a:pt x="603217" y="2067602"/>
                  </a:lnTo>
                  <a:cubicBezTo>
                    <a:pt x="145736" y="2589734"/>
                    <a:pt x="103109" y="3356485"/>
                    <a:pt x="499896" y="3926110"/>
                  </a:cubicBezTo>
                  <a:cubicBezTo>
                    <a:pt x="-109048" y="3392566"/>
                    <a:pt x="-170172" y="2466397"/>
                    <a:pt x="363371" y="1857454"/>
                  </a:cubicBezTo>
                  <a:lnTo>
                    <a:pt x="364576" y="1858509"/>
                  </a:lnTo>
                  <a:cubicBezTo>
                    <a:pt x="822057" y="1336376"/>
                    <a:pt x="864683" y="569624"/>
                    <a:pt x="46789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CAE260F9-71AF-4932-BB35-872B7075EF97}"/>
              </a:ext>
            </a:extLst>
          </p:cNvPr>
          <p:cNvGrpSpPr/>
          <p:nvPr/>
        </p:nvGrpSpPr>
        <p:grpSpPr>
          <a:xfrm>
            <a:off x="5186677" y="3048796"/>
            <a:ext cx="2051376" cy="1158672"/>
            <a:chOff x="5110182" y="2690752"/>
            <a:chExt cx="2521205" cy="1424048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5B60E6A5-1BBC-4E9B-BF54-4643FCA15746}"/>
                </a:ext>
              </a:extLst>
            </p:cNvPr>
            <p:cNvSpPr/>
            <p:nvPr/>
          </p:nvSpPr>
          <p:spPr bwMode="auto">
            <a:xfrm>
              <a:off x="5933448" y="3804530"/>
              <a:ext cx="873752" cy="310270"/>
            </a:xfrm>
            <a:custGeom>
              <a:avLst/>
              <a:gdLst>
                <a:gd name="connsiteX0" fmla="*/ 139063 w 873752"/>
                <a:gd name="connsiteY0" fmla="*/ 0 h 310270"/>
                <a:gd name="connsiteX1" fmla="*/ 734689 w 873752"/>
                <a:gd name="connsiteY1" fmla="*/ 0 h 310270"/>
                <a:gd name="connsiteX2" fmla="*/ 873752 w 873752"/>
                <a:gd name="connsiteY2" fmla="*/ 264032 h 310270"/>
                <a:gd name="connsiteX3" fmla="*/ 870399 w 873752"/>
                <a:gd name="connsiteY3" fmla="*/ 264032 h 310270"/>
                <a:gd name="connsiteX4" fmla="*/ 872165 w 873752"/>
                <a:gd name="connsiteY4" fmla="*/ 264943 h 310270"/>
                <a:gd name="connsiteX5" fmla="*/ 436875 w 873752"/>
                <a:gd name="connsiteY5" fmla="*/ 310270 h 310270"/>
                <a:gd name="connsiteX6" fmla="*/ 1585 w 873752"/>
                <a:gd name="connsiteY6" fmla="*/ 264943 h 310270"/>
                <a:gd name="connsiteX7" fmla="*/ 3352 w 873752"/>
                <a:gd name="connsiteY7" fmla="*/ 264032 h 310270"/>
                <a:gd name="connsiteX8" fmla="*/ 0 w 873752"/>
                <a:gd name="connsiteY8" fmla="*/ 264032 h 31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3752" h="310270">
                  <a:moveTo>
                    <a:pt x="139063" y="0"/>
                  </a:moveTo>
                  <a:lnTo>
                    <a:pt x="734689" y="0"/>
                  </a:lnTo>
                  <a:lnTo>
                    <a:pt x="873752" y="264032"/>
                  </a:lnTo>
                  <a:lnTo>
                    <a:pt x="870399" y="264032"/>
                  </a:lnTo>
                  <a:lnTo>
                    <a:pt x="872165" y="264943"/>
                  </a:lnTo>
                  <a:cubicBezTo>
                    <a:pt x="872165" y="289976"/>
                    <a:pt x="677279" y="310270"/>
                    <a:pt x="436875" y="310270"/>
                  </a:cubicBezTo>
                  <a:cubicBezTo>
                    <a:pt x="196471" y="310270"/>
                    <a:pt x="1585" y="289976"/>
                    <a:pt x="1585" y="264943"/>
                  </a:cubicBezTo>
                  <a:lnTo>
                    <a:pt x="3352" y="264032"/>
                  </a:lnTo>
                  <a:lnTo>
                    <a:pt x="0" y="2640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0EEDAEC0-3BAE-45C8-BF17-176DCAF845AC}"/>
                </a:ext>
              </a:extLst>
            </p:cNvPr>
            <p:cNvSpPr/>
            <p:nvPr/>
          </p:nvSpPr>
          <p:spPr bwMode="auto">
            <a:xfrm>
              <a:off x="5110182" y="2690752"/>
              <a:ext cx="2521205" cy="1259098"/>
            </a:xfrm>
            <a:custGeom>
              <a:avLst/>
              <a:gdLst>
                <a:gd name="connsiteX0" fmla="*/ 1260141 w 2521205"/>
                <a:gd name="connsiteY0" fmla="*/ 0 h 1259098"/>
                <a:gd name="connsiteX1" fmla="*/ 2494681 w 2521205"/>
                <a:gd name="connsiteY1" fmla="*/ 82429 h 1259098"/>
                <a:gd name="connsiteX2" fmla="*/ 2515728 w 2521205"/>
                <a:gd name="connsiteY2" fmla="*/ 99534 h 1259098"/>
                <a:gd name="connsiteX3" fmla="*/ 2518420 w 2521205"/>
                <a:gd name="connsiteY3" fmla="*/ 99069 h 1259098"/>
                <a:gd name="connsiteX4" fmla="*/ 2518849 w 2521205"/>
                <a:gd name="connsiteY4" fmla="*/ 102070 h 1259098"/>
                <a:gd name="connsiteX5" fmla="*/ 2520282 w 2521205"/>
                <a:gd name="connsiteY5" fmla="*/ 103235 h 1259098"/>
                <a:gd name="connsiteX6" fmla="*/ 2520281 w 2521205"/>
                <a:gd name="connsiteY6" fmla="*/ 103236 h 1259098"/>
                <a:gd name="connsiteX7" fmla="*/ 2520282 w 2521205"/>
                <a:gd name="connsiteY7" fmla="*/ 103236 h 1259098"/>
                <a:gd name="connsiteX8" fmla="*/ 2519223 w 2521205"/>
                <a:gd name="connsiteY8" fmla="*/ 104679 h 1259098"/>
                <a:gd name="connsiteX9" fmla="*/ 2521205 w 2521205"/>
                <a:gd name="connsiteY9" fmla="*/ 118530 h 1259098"/>
                <a:gd name="connsiteX10" fmla="*/ 2165190 w 2521205"/>
                <a:gd name="connsiteY10" fmla="*/ 700404 h 1259098"/>
                <a:gd name="connsiteX11" fmla="*/ 1721392 w 2521205"/>
                <a:gd name="connsiteY11" fmla="*/ 1218446 h 1259098"/>
                <a:gd name="connsiteX12" fmla="*/ 1716242 w 2521205"/>
                <a:gd name="connsiteY12" fmla="*/ 1219336 h 1259098"/>
                <a:gd name="connsiteX13" fmla="*/ 1712249 w 2521205"/>
                <a:gd name="connsiteY13" fmla="*/ 1223196 h 1259098"/>
                <a:gd name="connsiteX14" fmla="*/ 1260141 w 2521205"/>
                <a:gd name="connsiteY14" fmla="*/ 1259098 h 1259098"/>
                <a:gd name="connsiteX15" fmla="*/ 808034 w 2521205"/>
                <a:gd name="connsiteY15" fmla="*/ 1223196 h 1259098"/>
                <a:gd name="connsiteX16" fmla="*/ 803535 w 2521205"/>
                <a:gd name="connsiteY16" fmla="*/ 1218847 h 1259098"/>
                <a:gd name="connsiteX17" fmla="*/ 801218 w 2521205"/>
                <a:gd name="connsiteY17" fmla="*/ 1218447 h 1259098"/>
                <a:gd name="connsiteX18" fmla="*/ 357419 w 2521205"/>
                <a:gd name="connsiteY18" fmla="*/ 700405 h 1259098"/>
                <a:gd name="connsiteX19" fmla="*/ 1404 w 2521205"/>
                <a:gd name="connsiteY19" fmla="*/ 118530 h 1259098"/>
                <a:gd name="connsiteX20" fmla="*/ 3007 w 2521205"/>
                <a:gd name="connsiteY20" fmla="*/ 107328 h 1259098"/>
                <a:gd name="connsiteX21" fmla="*/ 3 w 2521205"/>
                <a:gd name="connsiteY21" fmla="*/ 103237 h 1259098"/>
                <a:gd name="connsiteX22" fmla="*/ 0 w 2521205"/>
                <a:gd name="connsiteY22" fmla="*/ 103235 h 1259098"/>
                <a:gd name="connsiteX23" fmla="*/ 4066 w 2521205"/>
                <a:gd name="connsiteY23" fmla="*/ 99930 h 1259098"/>
                <a:gd name="connsiteX24" fmla="*/ 4189 w 2521205"/>
                <a:gd name="connsiteY24" fmla="*/ 99070 h 1259098"/>
                <a:gd name="connsiteX25" fmla="*/ 4961 w 2521205"/>
                <a:gd name="connsiteY25" fmla="*/ 99203 h 1259098"/>
                <a:gd name="connsiteX26" fmla="*/ 25601 w 2521205"/>
                <a:gd name="connsiteY26" fmla="*/ 82429 h 1259098"/>
                <a:gd name="connsiteX27" fmla="*/ 1260141 w 2521205"/>
                <a:gd name="connsiteY27" fmla="*/ 0 h 125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21205" h="1259098">
                  <a:moveTo>
                    <a:pt x="1260141" y="0"/>
                  </a:moveTo>
                  <a:cubicBezTo>
                    <a:pt x="1869104" y="0"/>
                    <a:pt x="2377177" y="35387"/>
                    <a:pt x="2494681" y="82429"/>
                  </a:cubicBezTo>
                  <a:lnTo>
                    <a:pt x="2515728" y="99534"/>
                  </a:lnTo>
                  <a:lnTo>
                    <a:pt x="2518420" y="99069"/>
                  </a:lnTo>
                  <a:lnTo>
                    <a:pt x="2518849" y="102070"/>
                  </a:lnTo>
                  <a:lnTo>
                    <a:pt x="2520282" y="103235"/>
                  </a:lnTo>
                  <a:lnTo>
                    <a:pt x="2520281" y="103236"/>
                  </a:lnTo>
                  <a:lnTo>
                    <a:pt x="2520282" y="103236"/>
                  </a:lnTo>
                  <a:lnTo>
                    <a:pt x="2519223" y="104679"/>
                  </a:lnTo>
                  <a:lnTo>
                    <a:pt x="2521205" y="118530"/>
                  </a:lnTo>
                  <a:cubicBezTo>
                    <a:pt x="2508191" y="189089"/>
                    <a:pt x="2362452" y="429126"/>
                    <a:pt x="2165190" y="700404"/>
                  </a:cubicBezTo>
                  <a:cubicBezTo>
                    <a:pt x="1967928" y="971682"/>
                    <a:pt x="1784504" y="1184315"/>
                    <a:pt x="1721392" y="1218446"/>
                  </a:cubicBezTo>
                  <a:lnTo>
                    <a:pt x="1716242" y="1219336"/>
                  </a:lnTo>
                  <a:lnTo>
                    <a:pt x="1712249" y="1223196"/>
                  </a:lnTo>
                  <a:cubicBezTo>
                    <a:pt x="1669217" y="1243685"/>
                    <a:pt x="1483153" y="1259098"/>
                    <a:pt x="1260141" y="1259098"/>
                  </a:cubicBezTo>
                  <a:cubicBezTo>
                    <a:pt x="1037130" y="1259098"/>
                    <a:pt x="851066" y="1243685"/>
                    <a:pt x="808034" y="1223196"/>
                  </a:cubicBezTo>
                  <a:lnTo>
                    <a:pt x="803535" y="1218847"/>
                  </a:lnTo>
                  <a:lnTo>
                    <a:pt x="801218" y="1218447"/>
                  </a:lnTo>
                  <a:cubicBezTo>
                    <a:pt x="738105" y="1184316"/>
                    <a:pt x="554681" y="971683"/>
                    <a:pt x="357419" y="700405"/>
                  </a:cubicBezTo>
                  <a:cubicBezTo>
                    <a:pt x="160157" y="429127"/>
                    <a:pt x="14418" y="189090"/>
                    <a:pt x="1404" y="118530"/>
                  </a:cubicBezTo>
                  <a:lnTo>
                    <a:pt x="3007" y="107328"/>
                  </a:lnTo>
                  <a:lnTo>
                    <a:pt x="3" y="103237"/>
                  </a:lnTo>
                  <a:lnTo>
                    <a:pt x="0" y="103235"/>
                  </a:lnTo>
                  <a:lnTo>
                    <a:pt x="4066" y="99930"/>
                  </a:lnTo>
                  <a:lnTo>
                    <a:pt x="4189" y="99070"/>
                  </a:lnTo>
                  <a:lnTo>
                    <a:pt x="4961" y="99203"/>
                  </a:lnTo>
                  <a:lnTo>
                    <a:pt x="25601" y="82429"/>
                  </a:lnTo>
                  <a:cubicBezTo>
                    <a:pt x="143105" y="35387"/>
                    <a:pt x="651178" y="0"/>
                    <a:pt x="12601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A71EA761-0991-40F2-B6A0-35D9A165108D}"/>
                </a:ext>
              </a:extLst>
            </p:cNvPr>
            <p:cNvSpPr/>
            <p:nvPr/>
          </p:nvSpPr>
          <p:spPr bwMode="auto">
            <a:xfrm>
              <a:off x="5110182" y="2690752"/>
              <a:ext cx="2520281" cy="20646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5D9679B9-C240-4FE7-8506-A4CB0585476D}"/>
                </a:ext>
              </a:extLst>
            </p:cNvPr>
            <p:cNvSpPr/>
            <p:nvPr/>
          </p:nvSpPr>
          <p:spPr bwMode="auto">
            <a:xfrm>
              <a:off x="5183493" y="2915559"/>
              <a:ext cx="2376182" cy="176520"/>
            </a:xfrm>
            <a:custGeom>
              <a:avLst/>
              <a:gdLst>
                <a:gd name="connsiteX0" fmla="*/ 2388294 w 2427206"/>
                <a:gd name="connsiteY0" fmla="*/ 69081 h 176520"/>
                <a:gd name="connsiteX1" fmla="*/ 2367428 w 2427206"/>
                <a:gd name="connsiteY1" fmla="*/ 104418 h 176520"/>
                <a:gd name="connsiteX2" fmla="*/ 2351809 w 2427206"/>
                <a:gd name="connsiteY2" fmla="*/ 107198 h 176520"/>
                <a:gd name="connsiteX3" fmla="*/ 1212342 w 2427206"/>
                <a:gd name="connsiteY3" fmla="*/ 176520 h 176520"/>
                <a:gd name="connsiteX4" fmla="*/ 72876 w 2427206"/>
                <a:gd name="connsiteY4" fmla="*/ 107198 h 176520"/>
                <a:gd name="connsiteX5" fmla="*/ 59856 w 2427206"/>
                <a:gd name="connsiteY5" fmla="*/ 104881 h 176520"/>
                <a:gd name="connsiteX6" fmla="*/ 38932 w 2427206"/>
                <a:gd name="connsiteY6" fmla="*/ 69445 h 176520"/>
                <a:gd name="connsiteX7" fmla="*/ 187311 w 2427206"/>
                <a:gd name="connsiteY7" fmla="*/ 90724 h 176520"/>
                <a:gd name="connsiteX8" fmla="*/ 1212342 w 2427206"/>
                <a:gd name="connsiteY8" fmla="*/ 144770 h 176520"/>
                <a:gd name="connsiteX9" fmla="*/ 2237374 w 2427206"/>
                <a:gd name="connsiteY9" fmla="*/ 90724 h 176520"/>
                <a:gd name="connsiteX10" fmla="*/ 2427206 w 2427206"/>
                <a:gd name="connsiteY10" fmla="*/ 0 h 176520"/>
                <a:gd name="connsiteX11" fmla="*/ 2409114 w 2427206"/>
                <a:gd name="connsiteY11" fmla="*/ 33497 h 176520"/>
                <a:gd name="connsiteX12" fmla="*/ 2351809 w 2427206"/>
                <a:gd name="connsiteY12" fmla="*/ 43698 h 176520"/>
                <a:gd name="connsiteX13" fmla="*/ 1212342 w 2427206"/>
                <a:gd name="connsiteY13" fmla="*/ 113020 h 176520"/>
                <a:gd name="connsiteX14" fmla="*/ 72876 w 2427206"/>
                <a:gd name="connsiteY14" fmla="*/ 43698 h 176520"/>
                <a:gd name="connsiteX15" fmla="*/ 18145 w 2427206"/>
                <a:gd name="connsiteY15" fmla="*/ 33955 h 176520"/>
                <a:gd name="connsiteX16" fmla="*/ 0 w 2427206"/>
                <a:gd name="connsiteY16" fmla="*/ 362 h 176520"/>
                <a:gd name="connsiteX17" fmla="*/ 187311 w 2427206"/>
                <a:gd name="connsiteY17" fmla="*/ 27224 h 176520"/>
                <a:gd name="connsiteX18" fmla="*/ 1212342 w 2427206"/>
                <a:gd name="connsiteY18" fmla="*/ 81270 h 176520"/>
                <a:gd name="connsiteX19" fmla="*/ 2237374 w 2427206"/>
                <a:gd name="connsiteY19" fmla="*/ 27224 h 17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427206" h="176520">
                  <a:moveTo>
                    <a:pt x="2388294" y="69081"/>
                  </a:moveTo>
                  <a:lnTo>
                    <a:pt x="2367428" y="104418"/>
                  </a:lnTo>
                  <a:lnTo>
                    <a:pt x="2351809" y="107198"/>
                  </a:lnTo>
                  <a:cubicBezTo>
                    <a:pt x="2060194" y="150029"/>
                    <a:pt x="1657332" y="176520"/>
                    <a:pt x="1212342" y="176520"/>
                  </a:cubicBezTo>
                  <a:cubicBezTo>
                    <a:pt x="767353" y="176520"/>
                    <a:pt x="364491" y="150029"/>
                    <a:pt x="72876" y="107198"/>
                  </a:cubicBezTo>
                  <a:lnTo>
                    <a:pt x="59856" y="104881"/>
                  </a:lnTo>
                  <a:lnTo>
                    <a:pt x="38932" y="69445"/>
                  </a:lnTo>
                  <a:lnTo>
                    <a:pt x="187311" y="90724"/>
                  </a:lnTo>
                  <a:cubicBezTo>
                    <a:pt x="465865" y="124488"/>
                    <a:pt x="822977" y="144770"/>
                    <a:pt x="1212342" y="144770"/>
                  </a:cubicBezTo>
                  <a:cubicBezTo>
                    <a:pt x="1601708" y="144770"/>
                    <a:pt x="1958821" y="124488"/>
                    <a:pt x="2237374" y="90724"/>
                  </a:cubicBezTo>
                  <a:close/>
                  <a:moveTo>
                    <a:pt x="2427206" y="0"/>
                  </a:moveTo>
                  <a:lnTo>
                    <a:pt x="2409114" y="33497"/>
                  </a:lnTo>
                  <a:lnTo>
                    <a:pt x="2351809" y="43698"/>
                  </a:lnTo>
                  <a:cubicBezTo>
                    <a:pt x="2060194" y="86529"/>
                    <a:pt x="1657332" y="113020"/>
                    <a:pt x="1212342" y="113020"/>
                  </a:cubicBezTo>
                  <a:cubicBezTo>
                    <a:pt x="767353" y="113020"/>
                    <a:pt x="364491" y="86529"/>
                    <a:pt x="72876" y="43698"/>
                  </a:cubicBezTo>
                  <a:lnTo>
                    <a:pt x="18145" y="33955"/>
                  </a:lnTo>
                  <a:lnTo>
                    <a:pt x="0" y="362"/>
                  </a:lnTo>
                  <a:lnTo>
                    <a:pt x="187311" y="27224"/>
                  </a:lnTo>
                  <a:cubicBezTo>
                    <a:pt x="465865" y="60988"/>
                    <a:pt x="822977" y="81270"/>
                    <a:pt x="1212342" y="81270"/>
                  </a:cubicBezTo>
                  <a:cubicBezTo>
                    <a:pt x="1601708" y="81270"/>
                    <a:pt x="1958821" y="60988"/>
                    <a:pt x="2237374" y="2722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DCAE3321-D28C-4F14-AC30-A5601A7DAC08}"/>
              </a:ext>
            </a:extLst>
          </p:cNvPr>
          <p:cNvGrpSpPr/>
          <p:nvPr/>
        </p:nvGrpSpPr>
        <p:grpSpPr>
          <a:xfrm>
            <a:off x="5627491" y="1946157"/>
            <a:ext cx="1179324" cy="1190691"/>
            <a:chOff x="-1839812" y="2900896"/>
            <a:chExt cx="1626079" cy="1883387"/>
          </a:xfrm>
          <a:solidFill>
            <a:schemeClr val="bg1">
              <a:lumMod val="50000"/>
              <a:alpha val="30000"/>
            </a:schemeClr>
          </a:solidFill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D1D438F-28FA-41D2-B224-BACC58C09265}"/>
                </a:ext>
              </a:extLst>
            </p:cNvPr>
            <p:cNvSpPr/>
            <p:nvPr/>
          </p:nvSpPr>
          <p:spPr>
            <a:xfrm>
              <a:off x="-649187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E5776EF-F1F7-4F76-96E3-493BCDCBBF8F}"/>
                </a:ext>
              </a:extLst>
            </p:cNvPr>
            <p:cNvSpPr/>
            <p:nvPr/>
          </p:nvSpPr>
          <p:spPr>
            <a:xfrm>
              <a:off x="-946844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4E659E00-0CFD-4B30-8722-B1F261AEB54B}"/>
                </a:ext>
              </a:extLst>
            </p:cNvPr>
            <p:cNvSpPr/>
            <p:nvPr/>
          </p:nvSpPr>
          <p:spPr>
            <a:xfrm>
              <a:off x="-1244500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E63BE7CD-3579-44F7-B166-EDBE32B1726D}"/>
                </a:ext>
              </a:extLst>
            </p:cNvPr>
            <p:cNvSpPr/>
            <p:nvPr/>
          </p:nvSpPr>
          <p:spPr>
            <a:xfrm>
              <a:off x="-1542156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5ABE2023-A71E-4353-BDB7-86FA7C6B4680}"/>
                </a:ext>
              </a:extLst>
            </p:cNvPr>
            <p:cNvSpPr/>
            <p:nvPr/>
          </p:nvSpPr>
          <p:spPr>
            <a:xfrm>
              <a:off x="-1839812" y="290089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1E3650B8-8170-446C-AE19-99963D657B2D}"/>
              </a:ext>
            </a:extLst>
          </p:cNvPr>
          <p:cNvGrpSpPr/>
          <p:nvPr/>
        </p:nvGrpSpPr>
        <p:grpSpPr>
          <a:xfrm>
            <a:off x="7738637" y="2767037"/>
            <a:ext cx="1708859" cy="1587978"/>
            <a:chOff x="5476259" y="3504409"/>
            <a:chExt cx="2342721" cy="2177002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E18B2F96-A2B0-4B39-AC58-C9D04739FCDD}"/>
                </a:ext>
              </a:extLst>
            </p:cNvPr>
            <p:cNvGrpSpPr/>
            <p:nvPr/>
          </p:nvGrpSpPr>
          <p:grpSpPr>
            <a:xfrm>
              <a:off x="5485350" y="3504409"/>
              <a:ext cx="2333630" cy="2177002"/>
              <a:chOff x="4991096" y="4555006"/>
              <a:chExt cx="2333630" cy="2177002"/>
            </a:xfrm>
          </p:grpSpPr>
          <p:sp>
            <p:nvSpPr>
              <p:cNvPr id="247" name="円/楕円 1">
                <a:extLst>
                  <a:ext uri="{FF2B5EF4-FFF2-40B4-BE49-F238E27FC236}">
                    <a16:creationId xmlns:a16="http://schemas.microsoft.com/office/drawing/2014/main" id="{33086FB4-0B11-43E0-B6B8-3D955CBB0081}"/>
                  </a:ext>
                </a:extLst>
              </p:cNvPr>
              <p:cNvSpPr/>
              <p:nvPr/>
            </p:nvSpPr>
            <p:spPr>
              <a:xfrm>
                <a:off x="4991096" y="5116420"/>
                <a:ext cx="2333630" cy="16155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円/楕円 2">
                <a:extLst>
                  <a:ext uri="{FF2B5EF4-FFF2-40B4-BE49-F238E27FC236}">
                    <a16:creationId xmlns:a16="http://schemas.microsoft.com/office/drawing/2014/main" id="{94D92C6A-2321-419D-B6B0-74A02C94EDA3}"/>
                  </a:ext>
                </a:extLst>
              </p:cNvPr>
              <p:cNvSpPr/>
              <p:nvPr/>
            </p:nvSpPr>
            <p:spPr>
              <a:xfrm>
                <a:off x="5364078" y="5347116"/>
                <a:ext cx="1587662" cy="109915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A08F6207-0534-4F77-96B3-6EDA92E4122B}"/>
                  </a:ext>
                </a:extLst>
              </p:cNvPr>
              <p:cNvSpPr/>
              <p:nvPr/>
            </p:nvSpPr>
            <p:spPr>
              <a:xfrm>
                <a:off x="5696032" y="5660446"/>
                <a:ext cx="895268" cy="51677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C8C1AE5B-F89E-4BCA-A7AD-B79696978652}"/>
                  </a:ext>
                </a:extLst>
              </p:cNvPr>
              <p:cNvGrpSpPr/>
              <p:nvPr/>
            </p:nvGrpSpPr>
            <p:grpSpPr>
              <a:xfrm>
                <a:off x="5478898" y="4555006"/>
                <a:ext cx="1722179" cy="1563658"/>
                <a:chOff x="5478898" y="4555006"/>
                <a:chExt cx="1722179" cy="1563658"/>
              </a:xfrm>
            </p:grpSpPr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FEB7D428-9E9F-45EA-8BDE-063F8314A1BD}"/>
                    </a:ext>
                  </a:extLst>
                </p:cNvPr>
                <p:cNvGrpSpPr/>
                <p:nvPr/>
              </p:nvGrpSpPr>
              <p:grpSpPr>
                <a:xfrm>
                  <a:off x="5478898" y="4750057"/>
                  <a:ext cx="1722179" cy="1368607"/>
                  <a:chOff x="7366275" y="5158000"/>
                  <a:chExt cx="1211239" cy="96256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54" name="アーチ 253">
                    <a:extLst>
                      <a:ext uri="{FF2B5EF4-FFF2-40B4-BE49-F238E27FC236}">
                        <a16:creationId xmlns:a16="http://schemas.microsoft.com/office/drawing/2014/main" id="{3CDEC49B-D728-49CF-B3E7-DB59FA990209}"/>
                      </a:ext>
                    </a:extLst>
                  </p:cNvPr>
                  <p:cNvSpPr/>
                  <p:nvPr/>
                </p:nvSpPr>
                <p:spPr>
                  <a:xfrm rot="8022016">
                    <a:off x="8075446" y="5401025"/>
                    <a:ext cx="549228" cy="454908"/>
                  </a:xfrm>
                  <a:prstGeom prst="blockArc">
                    <a:avLst>
                      <a:gd name="adj1" fmla="val 7273450"/>
                      <a:gd name="adj2" fmla="val 581168"/>
                      <a:gd name="adj3" fmla="val 16936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片側の 2 つの角を丸めた四角形 15">
                    <a:extLst>
                      <a:ext uri="{FF2B5EF4-FFF2-40B4-BE49-F238E27FC236}">
                        <a16:creationId xmlns:a16="http://schemas.microsoft.com/office/drawing/2014/main" id="{B4999EB4-583D-4891-946B-E4FF63F31AAF}"/>
                      </a:ext>
                    </a:extLst>
                  </p:cNvPr>
                  <p:cNvSpPr/>
                  <p:nvPr/>
                </p:nvSpPr>
                <p:spPr>
                  <a:xfrm>
                    <a:off x="7366275" y="5158000"/>
                    <a:ext cx="939140" cy="962566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  <a:gs pos="50000">
                        <a:schemeClr val="bg1"/>
                      </a:gs>
                    </a:gsLst>
                    <a:lin ang="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52" name="円/楕円 5">
                  <a:extLst>
                    <a:ext uri="{FF2B5EF4-FFF2-40B4-BE49-F238E27FC236}">
                      <a16:creationId xmlns:a16="http://schemas.microsoft.com/office/drawing/2014/main" id="{D6D0B691-740B-4F8E-89CC-5B04E2102355}"/>
                    </a:ext>
                  </a:extLst>
                </p:cNvPr>
                <p:cNvSpPr/>
                <p:nvPr/>
              </p:nvSpPr>
              <p:spPr>
                <a:xfrm>
                  <a:off x="5478900" y="4555006"/>
                  <a:ext cx="1335300" cy="816336"/>
                </a:xfrm>
                <a:custGeom>
                  <a:avLst/>
                  <a:gdLst>
                    <a:gd name="connsiteX0" fmla="*/ 0 w 1051328"/>
                    <a:gd name="connsiteY0" fmla="*/ 306858 h 613716"/>
                    <a:gd name="connsiteX1" fmla="*/ 525664 w 1051328"/>
                    <a:gd name="connsiteY1" fmla="*/ 0 h 613716"/>
                    <a:gd name="connsiteX2" fmla="*/ 1051328 w 1051328"/>
                    <a:gd name="connsiteY2" fmla="*/ 306858 h 613716"/>
                    <a:gd name="connsiteX3" fmla="*/ 525664 w 1051328"/>
                    <a:gd name="connsiteY3" fmla="*/ 613716 h 613716"/>
                    <a:gd name="connsiteX4" fmla="*/ 0 w 1051328"/>
                    <a:gd name="connsiteY4" fmla="*/ 306858 h 613716"/>
                    <a:gd name="connsiteX0" fmla="*/ 0 w 1051328"/>
                    <a:gd name="connsiteY0" fmla="*/ 306858 h 613716"/>
                    <a:gd name="connsiteX1" fmla="*/ 525664 w 1051328"/>
                    <a:gd name="connsiteY1" fmla="*/ 0 h 613716"/>
                    <a:gd name="connsiteX2" fmla="*/ 1051328 w 1051328"/>
                    <a:gd name="connsiteY2" fmla="*/ 306858 h 613716"/>
                    <a:gd name="connsiteX3" fmla="*/ 525664 w 1051328"/>
                    <a:gd name="connsiteY3" fmla="*/ 613716 h 613716"/>
                    <a:gd name="connsiteX4" fmla="*/ 0 w 1051328"/>
                    <a:gd name="connsiteY4" fmla="*/ 306858 h 613716"/>
                    <a:gd name="connsiteX0" fmla="*/ 0 w 1051328"/>
                    <a:gd name="connsiteY0" fmla="*/ 306858 h 613716"/>
                    <a:gd name="connsiteX1" fmla="*/ 525664 w 1051328"/>
                    <a:gd name="connsiteY1" fmla="*/ 0 h 613716"/>
                    <a:gd name="connsiteX2" fmla="*/ 1051328 w 1051328"/>
                    <a:gd name="connsiteY2" fmla="*/ 306858 h 613716"/>
                    <a:gd name="connsiteX3" fmla="*/ 525664 w 1051328"/>
                    <a:gd name="connsiteY3" fmla="*/ 613716 h 613716"/>
                    <a:gd name="connsiteX4" fmla="*/ 0 w 1051328"/>
                    <a:gd name="connsiteY4" fmla="*/ 306858 h 613716"/>
                    <a:gd name="connsiteX0" fmla="*/ 0 w 1051328"/>
                    <a:gd name="connsiteY0" fmla="*/ 306858 h 613716"/>
                    <a:gd name="connsiteX1" fmla="*/ 525664 w 1051328"/>
                    <a:gd name="connsiteY1" fmla="*/ 0 h 613716"/>
                    <a:gd name="connsiteX2" fmla="*/ 1051328 w 1051328"/>
                    <a:gd name="connsiteY2" fmla="*/ 306858 h 613716"/>
                    <a:gd name="connsiteX3" fmla="*/ 525664 w 1051328"/>
                    <a:gd name="connsiteY3" fmla="*/ 613716 h 613716"/>
                    <a:gd name="connsiteX4" fmla="*/ 0 w 1051328"/>
                    <a:gd name="connsiteY4" fmla="*/ 306858 h 613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1328" h="613716">
                      <a:moveTo>
                        <a:pt x="0" y="306858"/>
                      </a:moveTo>
                      <a:cubicBezTo>
                        <a:pt x="0" y="137385"/>
                        <a:pt x="235348" y="0"/>
                        <a:pt x="525664" y="0"/>
                      </a:cubicBezTo>
                      <a:cubicBezTo>
                        <a:pt x="815980" y="0"/>
                        <a:pt x="1051328" y="137385"/>
                        <a:pt x="1051328" y="306858"/>
                      </a:cubicBezTo>
                      <a:cubicBezTo>
                        <a:pt x="1051328" y="476331"/>
                        <a:pt x="815980" y="613716"/>
                        <a:pt x="525664" y="613716"/>
                      </a:cubicBezTo>
                      <a:cubicBezTo>
                        <a:pt x="235348" y="613716"/>
                        <a:pt x="0" y="476331"/>
                        <a:pt x="0" y="30685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48350F4A-A35F-43C1-A5C3-113E7481B5B6}"/>
                    </a:ext>
                  </a:extLst>
                </p:cNvPr>
                <p:cNvSpPr/>
                <p:nvPr/>
              </p:nvSpPr>
              <p:spPr>
                <a:xfrm>
                  <a:off x="5736869" y="5203621"/>
                  <a:ext cx="813594" cy="167721"/>
                </a:xfrm>
                <a:custGeom>
                  <a:avLst/>
                  <a:gdLst>
                    <a:gd name="connsiteX0" fmla="*/ 406796 w 813594"/>
                    <a:gd name="connsiteY0" fmla="*/ 0 h 167721"/>
                    <a:gd name="connsiteX1" fmla="*/ 752211 w 813594"/>
                    <a:gd name="connsiteY1" fmla="*/ 54805 h 167721"/>
                    <a:gd name="connsiteX2" fmla="*/ 813594 w 813594"/>
                    <a:gd name="connsiteY2" fmla="*/ 81111 h 167721"/>
                    <a:gd name="connsiteX3" fmla="*/ 780087 w 813594"/>
                    <a:gd name="connsiteY3" fmla="*/ 98013 h 167721"/>
                    <a:gd name="connsiteX4" fmla="*/ 406797 w 813594"/>
                    <a:gd name="connsiteY4" fmla="*/ 167721 h 167721"/>
                    <a:gd name="connsiteX5" fmla="*/ 33508 w 813594"/>
                    <a:gd name="connsiteY5" fmla="*/ 98013 h 167721"/>
                    <a:gd name="connsiteX6" fmla="*/ 0 w 813594"/>
                    <a:gd name="connsiteY6" fmla="*/ 81111 h 167721"/>
                    <a:gd name="connsiteX7" fmla="*/ 61381 w 813594"/>
                    <a:gd name="connsiteY7" fmla="*/ 54805 h 167721"/>
                    <a:gd name="connsiteX8" fmla="*/ 406796 w 813594"/>
                    <a:gd name="connsiteY8" fmla="*/ 0 h 16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3594" h="167721">
                      <a:moveTo>
                        <a:pt x="406796" y="0"/>
                      </a:moveTo>
                      <a:cubicBezTo>
                        <a:pt x="534746" y="0"/>
                        <a:pt x="653610" y="20204"/>
                        <a:pt x="752211" y="54805"/>
                      </a:cubicBezTo>
                      <a:lnTo>
                        <a:pt x="813594" y="81111"/>
                      </a:lnTo>
                      <a:lnTo>
                        <a:pt x="780087" y="98013"/>
                      </a:lnTo>
                      <a:cubicBezTo>
                        <a:pt x="673529" y="142023"/>
                        <a:pt x="545072" y="167721"/>
                        <a:pt x="406797" y="167721"/>
                      </a:cubicBezTo>
                      <a:cubicBezTo>
                        <a:pt x="268522" y="167721"/>
                        <a:pt x="140066" y="142023"/>
                        <a:pt x="33508" y="98013"/>
                      </a:cubicBezTo>
                      <a:lnTo>
                        <a:pt x="0" y="81111"/>
                      </a:lnTo>
                      <a:lnTo>
                        <a:pt x="61381" y="54805"/>
                      </a:lnTo>
                      <a:cubicBezTo>
                        <a:pt x="159982" y="20204"/>
                        <a:pt x="278847" y="0"/>
                        <a:pt x="406796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812F6FEE-FC99-43D9-8901-218440C0596F}"/>
                </a:ext>
              </a:extLst>
            </p:cNvPr>
            <p:cNvSpPr/>
            <p:nvPr/>
          </p:nvSpPr>
          <p:spPr>
            <a:xfrm>
              <a:off x="5476259" y="5031541"/>
              <a:ext cx="2323322" cy="360040"/>
            </a:xfrm>
            <a:custGeom>
              <a:avLst/>
              <a:gdLst>
                <a:gd name="connsiteX0" fmla="*/ 459042 w 2323322"/>
                <a:gd name="connsiteY0" fmla="*/ 0 h 360040"/>
                <a:gd name="connsiteX1" fmla="*/ 783634 w 2323322"/>
                <a:gd name="connsiteY1" fmla="*/ 52727 h 360040"/>
                <a:gd name="connsiteX2" fmla="*/ 880601 w 2323322"/>
                <a:gd name="connsiteY2" fmla="*/ 109129 h 360040"/>
                <a:gd name="connsiteX3" fmla="*/ 942131 w 2323322"/>
                <a:gd name="connsiteY3" fmla="*/ 89715 h 360040"/>
                <a:gd name="connsiteX4" fmla="*/ 1513266 w 2323322"/>
                <a:gd name="connsiteY4" fmla="*/ 18880 h 360040"/>
                <a:gd name="connsiteX5" fmla="*/ 2311158 w 2323322"/>
                <a:gd name="connsiteY5" fmla="*/ 182373 h 360040"/>
                <a:gd name="connsiteX6" fmla="*/ 1532316 w 2323322"/>
                <a:gd name="connsiteY6" fmla="*/ 193466 h 360040"/>
                <a:gd name="connsiteX7" fmla="*/ 954038 w 2323322"/>
                <a:gd name="connsiteY7" fmla="*/ 198831 h 360040"/>
                <a:gd name="connsiteX8" fmla="*/ 908717 w 2323322"/>
                <a:gd name="connsiteY8" fmla="*/ 198215 h 360040"/>
                <a:gd name="connsiteX9" fmla="*/ 882010 w 2323322"/>
                <a:gd name="connsiteY9" fmla="*/ 250092 h 360040"/>
                <a:gd name="connsiteX10" fmla="*/ 459042 w 2323322"/>
                <a:gd name="connsiteY10" fmla="*/ 360040 h 360040"/>
                <a:gd name="connsiteX11" fmla="*/ 0 w 2323322"/>
                <a:gd name="connsiteY11" fmla="*/ 180020 h 360040"/>
                <a:gd name="connsiteX12" fmla="*/ 459042 w 2323322"/>
                <a:gd name="connsiteY12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23322" h="360040">
                  <a:moveTo>
                    <a:pt x="459042" y="0"/>
                  </a:moveTo>
                  <a:cubicBezTo>
                    <a:pt x="585803" y="0"/>
                    <a:pt x="700563" y="20150"/>
                    <a:pt x="783634" y="52727"/>
                  </a:cubicBezTo>
                  <a:lnTo>
                    <a:pt x="880601" y="109129"/>
                  </a:lnTo>
                  <a:lnTo>
                    <a:pt x="942131" y="89715"/>
                  </a:lnTo>
                  <a:cubicBezTo>
                    <a:pt x="1088971" y="52479"/>
                    <a:pt x="1291619" y="18880"/>
                    <a:pt x="1513266" y="18880"/>
                  </a:cubicBezTo>
                  <a:cubicBezTo>
                    <a:pt x="1956560" y="18880"/>
                    <a:pt x="2403233" y="77075"/>
                    <a:pt x="2311158" y="182373"/>
                  </a:cubicBezTo>
                  <a:cubicBezTo>
                    <a:pt x="2219083" y="287671"/>
                    <a:pt x="1975610" y="193466"/>
                    <a:pt x="1532316" y="193466"/>
                  </a:cubicBezTo>
                  <a:cubicBezTo>
                    <a:pt x="1310669" y="193466"/>
                    <a:pt x="1104846" y="197967"/>
                    <a:pt x="954038" y="198831"/>
                  </a:cubicBezTo>
                  <a:lnTo>
                    <a:pt x="908717" y="198215"/>
                  </a:lnTo>
                  <a:lnTo>
                    <a:pt x="882010" y="250092"/>
                  </a:lnTo>
                  <a:cubicBezTo>
                    <a:pt x="812324" y="314704"/>
                    <a:pt x="649183" y="360040"/>
                    <a:pt x="459042" y="360040"/>
                  </a:cubicBezTo>
                  <a:cubicBezTo>
                    <a:pt x="205520" y="360040"/>
                    <a:pt x="0" y="279442"/>
                    <a:pt x="0" y="180020"/>
                  </a:cubicBezTo>
                  <a:cubicBezTo>
                    <a:pt x="0" y="80598"/>
                    <a:pt x="205520" y="0"/>
                    <a:pt x="4590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22008F2F-E840-478A-B38B-88101DD9F095}"/>
              </a:ext>
            </a:extLst>
          </p:cNvPr>
          <p:cNvGrpSpPr/>
          <p:nvPr/>
        </p:nvGrpSpPr>
        <p:grpSpPr>
          <a:xfrm>
            <a:off x="8272119" y="2106007"/>
            <a:ext cx="689602" cy="935315"/>
            <a:chOff x="-1306947" y="242116"/>
            <a:chExt cx="1093214" cy="2075192"/>
          </a:xfrm>
          <a:solidFill>
            <a:srgbClr val="FF0000"/>
          </a:solidFill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75C70D2A-0D3A-4EB3-90F3-B3C20E598B5B}"/>
                </a:ext>
              </a:extLst>
            </p:cNvPr>
            <p:cNvSpPr/>
            <p:nvPr/>
          </p:nvSpPr>
          <p:spPr>
            <a:xfrm>
              <a:off x="-649187" y="647700"/>
              <a:ext cx="435454" cy="1669608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4B7649F5-2EEB-4BB9-9123-3E12EDC3D9E5}"/>
                </a:ext>
              </a:extLst>
            </p:cNvPr>
            <p:cNvSpPr/>
            <p:nvPr/>
          </p:nvSpPr>
          <p:spPr>
            <a:xfrm>
              <a:off x="-934937" y="242116"/>
              <a:ext cx="435454" cy="1883387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79CBD5D4-1DCA-4111-AC3C-72CE68B044AD}"/>
                </a:ext>
              </a:extLst>
            </p:cNvPr>
            <p:cNvSpPr/>
            <p:nvPr/>
          </p:nvSpPr>
          <p:spPr>
            <a:xfrm>
              <a:off x="-1306947" y="647700"/>
              <a:ext cx="435454" cy="1669608"/>
            </a:xfrm>
            <a:custGeom>
              <a:avLst/>
              <a:gdLst>
                <a:gd name="connsiteX0" fmla="*/ 445331 w 924034"/>
                <a:gd name="connsiteY0" fmla="*/ 0 h 3996554"/>
                <a:gd name="connsiteX1" fmla="*/ 541747 w 924034"/>
                <a:gd name="connsiteY1" fmla="*/ 2070913 h 3996554"/>
                <a:gd name="connsiteX2" fmla="*/ 541499 w 924034"/>
                <a:gd name="connsiteY2" fmla="*/ 2070688 h 3996554"/>
                <a:gd name="connsiteX3" fmla="*/ 478703 w 924034"/>
                <a:gd name="connsiteY3" fmla="*/ 3996554 h 3996554"/>
                <a:gd name="connsiteX4" fmla="*/ 382287 w 924034"/>
                <a:gd name="connsiteY4" fmla="*/ 1925641 h 3996554"/>
                <a:gd name="connsiteX5" fmla="*/ 382535 w 924034"/>
                <a:gd name="connsiteY5" fmla="*/ 1925866 h 3996554"/>
                <a:gd name="connsiteX6" fmla="*/ 445331 w 924034"/>
                <a:gd name="connsiteY6" fmla="*/ 0 h 39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034" h="3996554">
                  <a:moveTo>
                    <a:pt x="445331" y="0"/>
                  </a:moveTo>
                  <a:cubicBezTo>
                    <a:pt x="1043822" y="545242"/>
                    <a:pt x="1086989" y="1472422"/>
                    <a:pt x="541747" y="2070913"/>
                  </a:cubicBezTo>
                  <a:lnTo>
                    <a:pt x="541499" y="2070688"/>
                  </a:lnTo>
                  <a:cubicBezTo>
                    <a:pt x="50174" y="2609997"/>
                    <a:pt x="23555" y="3426383"/>
                    <a:pt x="478703" y="3996554"/>
                  </a:cubicBezTo>
                  <a:cubicBezTo>
                    <a:pt x="-119788" y="3451312"/>
                    <a:pt x="-162955" y="2524132"/>
                    <a:pt x="382287" y="1925641"/>
                  </a:cubicBezTo>
                  <a:lnTo>
                    <a:pt x="382535" y="1925866"/>
                  </a:lnTo>
                  <a:cubicBezTo>
                    <a:pt x="873861" y="1386556"/>
                    <a:pt x="900481" y="570171"/>
                    <a:pt x="4453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4229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</TotalTime>
  <Words>10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pptxc90_湯気のイメージ図形素材</dc:title>
  <dc:subject>pptxc90_湯気のイメージ図形素材</dc:subject>
  <dc:creator>でじけろお</dc:creator>
  <cp:revision>1</cp:revision>
  <dcterms:created xsi:type="dcterms:W3CDTF">2018-05-20T00:31:01Z</dcterms:created>
  <dcterms:modified xsi:type="dcterms:W3CDTF">2020-02-05T10:23:17Z</dcterms:modified>
  <cp:version>1</cp:version>
</cp:coreProperties>
</file>